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672" r:id="rId3"/>
  </p:sldMasterIdLst>
  <p:notesMasterIdLst>
    <p:notesMasterId r:id="rId50"/>
  </p:notesMasterIdLst>
  <p:sldIdLst>
    <p:sldId id="257" r:id="rId4"/>
    <p:sldId id="434" r:id="rId5"/>
    <p:sldId id="426" r:id="rId6"/>
    <p:sldId id="381" r:id="rId7"/>
    <p:sldId id="397" r:id="rId8"/>
    <p:sldId id="399" r:id="rId9"/>
    <p:sldId id="398" r:id="rId10"/>
    <p:sldId id="400" r:id="rId11"/>
    <p:sldId id="401" r:id="rId12"/>
    <p:sldId id="402" r:id="rId13"/>
    <p:sldId id="372" r:id="rId14"/>
    <p:sldId id="386" r:id="rId15"/>
    <p:sldId id="414" r:id="rId16"/>
    <p:sldId id="411" r:id="rId17"/>
    <p:sldId id="415" r:id="rId18"/>
    <p:sldId id="417" r:id="rId19"/>
    <p:sldId id="418" r:id="rId20"/>
    <p:sldId id="428" r:id="rId21"/>
    <p:sldId id="424" r:id="rId22"/>
    <p:sldId id="425" r:id="rId23"/>
    <p:sldId id="429" r:id="rId24"/>
    <p:sldId id="395" r:id="rId25"/>
    <p:sldId id="394" r:id="rId26"/>
    <p:sldId id="371" r:id="rId27"/>
    <p:sldId id="383" r:id="rId28"/>
    <p:sldId id="384" r:id="rId29"/>
    <p:sldId id="403" r:id="rId30"/>
    <p:sldId id="404" r:id="rId31"/>
    <p:sldId id="405" r:id="rId32"/>
    <p:sldId id="406" r:id="rId33"/>
    <p:sldId id="407" r:id="rId34"/>
    <p:sldId id="408" r:id="rId35"/>
    <p:sldId id="409" r:id="rId36"/>
    <p:sldId id="385" r:id="rId37"/>
    <p:sldId id="412" r:id="rId38"/>
    <p:sldId id="416" r:id="rId39"/>
    <p:sldId id="431" r:id="rId40"/>
    <p:sldId id="432" r:id="rId41"/>
    <p:sldId id="433" r:id="rId42"/>
    <p:sldId id="427" r:id="rId43"/>
    <p:sldId id="430" r:id="rId44"/>
    <p:sldId id="421" r:id="rId45"/>
    <p:sldId id="420" r:id="rId46"/>
    <p:sldId id="422" r:id="rId47"/>
    <p:sldId id="423" r:id="rId48"/>
    <p:sldId id="39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opra, Aman (A.)" initials="CA(" lastIdx="1" clrIdx="0">
    <p:extLst>
      <p:ext uri="{19B8F6BF-5375-455C-9EA6-DF929625EA0E}">
        <p15:presenceInfo xmlns:p15="http://schemas.microsoft.com/office/powerpoint/2012/main" userId="S::ACHOPRA8@ford.com::ae9fde9f-c363-4330-8a88-e676c17d69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380DA"/>
    <a:srgbClr val="B07AD8"/>
    <a:srgbClr val="D8BEEC"/>
    <a:srgbClr val="CBE5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80" autoAdjust="0"/>
    <p:restoredTop sz="94249" autoAdjust="0"/>
  </p:normalViewPr>
  <p:slideViewPr>
    <p:cSldViewPr>
      <p:cViewPr varScale="1">
        <p:scale>
          <a:sx n="68" d="100"/>
          <a:sy n="68" d="100"/>
        </p:scale>
        <p:origin x="1098" y="60"/>
      </p:cViewPr>
      <p:guideLst>
        <p:guide orient="horz" pos="2160"/>
        <p:guide pos="3840"/>
      </p:guideLst>
    </p:cSldViewPr>
  </p:slideViewPr>
  <p:notesTextViewPr>
    <p:cViewPr>
      <p:scale>
        <a:sx n="1" d="1"/>
        <a:sy n="1" d="1"/>
      </p:scale>
      <p:origin x="0" y="0"/>
    </p:cViewPr>
  </p:notesTextViewPr>
  <p:sorterViewPr>
    <p:cViewPr>
      <p:scale>
        <a:sx n="100" d="100"/>
        <a:sy n="100" d="100"/>
      </p:scale>
      <p:origin x="0" y="-2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commentAuthors" Target="commentAuthors.xml"/><Relationship Id="rId3" Type="http://schemas.openxmlformats.org/officeDocument/2006/relationships/slideMaster" Target="slideMasters/slideMaster3.xml"/></Relationships>
</file>

<file path=ppt/diagrams/_rels/data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image" Target="../media/image23.png"/><Relationship Id="rId5" Type="http://schemas.openxmlformats.org/officeDocument/2006/relationships/image" Target="../media/image27.png"/><Relationship Id="rId4" Type="http://schemas.openxmlformats.org/officeDocument/2006/relationships/image" Target="../media/image26.png"/></Relationships>
</file>

<file path=ppt/diagrams/_rels/drawing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image" Target="../media/image23.png"/><Relationship Id="rId5" Type="http://schemas.openxmlformats.org/officeDocument/2006/relationships/image" Target="../media/image27.png"/><Relationship Id="rId4"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DF25A0-8634-405E-8B43-F534CACD8587}" type="doc">
      <dgm:prSet loTypeId="urn:microsoft.com/office/officeart/2008/layout/VerticalCurvedList" loCatId="list" qsTypeId="urn:microsoft.com/office/officeart/2005/8/quickstyle/simple2" qsCatId="simple" csTypeId="urn:microsoft.com/office/officeart/2005/8/colors/colorful4" csCatId="colorful" phldr="1"/>
      <dgm:spPr/>
      <dgm:t>
        <a:bodyPr/>
        <a:lstStyle/>
        <a:p>
          <a:endParaRPr lang="en-US"/>
        </a:p>
      </dgm:t>
    </dgm:pt>
    <dgm:pt modelId="{1645F644-E1A6-45A4-994C-F6B10B6FA236}">
      <dgm:prSet phldrT="[Text]"/>
      <dgm:spPr/>
      <dgm:t>
        <a:bodyPr/>
        <a:lstStyle/>
        <a:p>
          <a:r>
            <a:rPr lang="en-US" dirty="0"/>
            <a:t>Driving behavior patterns.</a:t>
          </a:r>
        </a:p>
      </dgm:t>
    </dgm:pt>
    <dgm:pt modelId="{061C265D-197E-4C06-A87D-1A3358C40111}" type="parTrans" cxnId="{7F58D233-8D42-402E-ADD6-149E7742212B}">
      <dgm:prSet/>
      <dgm:spPr/>
      <dgm:t>
        <a:bodyPr/>
        <a:lstStyle/>
        <a:p>
          <a:endParaRPr lang="en-US"/>
        </a:p>
      </dgm:t>
    </dgm:pt>
    <dgm:pt modelId="{70E340ED-96F6-4048-B408-D26A98482AFC}" type="sibTrans" cxnId="{7F58D233-8D42-402E-ADD6-149E7742212B}">
      <dgm:prSet/>
      <dgm:spPr/>
      <dgm:t>
        <a:bodyPr/>
        <a:lstStyle/>
        <a:p>
          <a:endParaRPr lang="en-US"/>
        </a:p>
      </dgm:t>
    </dgm:pt>
    <dgm:pt modelId="{7CE747DF-E62C-44AF-B688-74F4837A2290}">
      <dgm:prSet phldrT="[Text]"/>
      <dgm:spPr/>
      <dgm:t>
        <a:bodyPr/>
        <a:lstStyle/>
        <a:p>
          <a:r>
            <a:rPr lang="en-US" dirty="0"/>
            <a:t>Difference between actual and requested temperature.</a:t>
          </a:r>
        </a:p>
      </dgm:t>
    </dgm:pt>
    <dgm:pt modelId="{887ED6FA-CD10-4EC2-AF9F-A1D2F3A0D842}" type="parTrans" cxnId="{D6199636-1607-4488-AAD1-094BC4A81008}">
      <dgm:prSet/>
      <dgm:spPr/>
      <dgm:t>
        <a:bodyPr/>
        <a:lstStyle/>
        <a:p>
          <a:endParaRPr lang="en-US"/>
        </a:p>
      </dgm:t>
    </dgm:pt>
    <dgm:pt modelId="{F7485923-41FF-43F3-80E3-817AE6959739}" type="sibTrans" cxnId="{D6199636-1607-4488-AAD1-094BC4A81008}">
      <dgm:prSet/>
      <dgm:spPr/>
      <dgm:t>
        <a:bodyPr/>
        <a:lstStyle/>
        <a:p>
          <a:endParaRPr lang="en-US"/>
        </a:p>
      </dgm:t>
    </dgm:pt>
    <dgm:pt modelId="{6381B92A-6D16-41DF-A2AD-9284588A830A}">
      <dgm:prSet phldrT="[Text]"/>
      <dgm:spPr/>
      <dgm:t>
        <a:bodyPr/>
        <a:lstStyle/>
        <a:p>
          <a:r>
            <a:rPr lang="en-US" dirty="0"/>
            <a:t>Duration and frequency of negative temperature intervals.</a:t>
          </a:r>
        </a:p>
      </dgm:t>
    </dgm:pt>
    <dgm:pt modelId="{0A2257DD-9CDE-4233-9E0F-27CF8E17C1BB}" type="parTrans" cxnId="{7E8565F9-6004-4765-AEED-7A62F58994EC}">
      <dgm:prSet/>
      <dgm:spPr/>
      <dgm:t>
        <a:bodyPr/>
        <a:lstStyle/>
        <a:p>
          <a:endParaRPr lang="en-US"/>
        </a:p>
      </dgm:t>
    </dgm:pt>
    <dgm:pt modelId="{21F98D3E-4E46-4FFD-B7F6-25B3BD3A0E6B}" type="sibTrans" cxnId="{7E8565F9-6004-4765-AEED-7A62F58994EC}">
      <dgm:prSet/>
      <dgm:spPr/>
      <dgm:t>
        <a:bodyPr/>
        <a:lstStyle/>
        <a:p>
          <a:endParaRPr lang="en-US"/>
        </a:p>
      </dgm:t>
    </dgm:pt>
    <dgm:pt modelId="{4692793B-7719-4221-8192-1BC6AFD55402}" type="pres">
      <dgm:prSet presAssocID="{97DF25A0-8634-405E-8B43-F534CACD8587}" presName="Name0" presStyleCnt="0">
        <dgm:presLayoutVars>
          <dgm:chMax val="7"/>
          <dgm:chPref val="7"/>
          <dgm:dir/>
        </dgm:presLayoutVars>
      </dgm:prSet>
      <dgm:spPr/>
    </dgm:pt>
    <dgm:pt modelId="{ED8909BD-217E-4F8B-9FFB-82940F3C25FB}" type="pres">
      <dgm:prSet presAssocID="{97DF25A0-8634-405E-8B43-F534CACD8587}" presName="Name1" presStyleCnt="0"/>
      <dgm:spPr/>
    </dgm:pt>
    <dgm:pt modelId="{44E5896E-07EB-48CA-9DF1-6C07D0852C10}" type="pres">
      <dgm:prSet presAssocID="{97DF25A0-8634-405E-8B43-F534CACD8587}" presName="cycle" presStyleCnt="0"/>
      <dgm:spPr/>
    </dgm:pt>
    <dgm:pt modelId="{4FFF0C15-5BAE-41B6-A9AC-8ECB9B06F403}" type="pres">
      <dgm:prSet presAssocID="{97DF25A0-8634-405E-8B43-F534CACD8587}" presName="srcNode" presStyleLbl="node1" presStyleIdx="0" presStyleCnt="3"/>
      <dgm:spPr/>
    </dgm:pt>
    <dgm:pt modelId="{6948DC08-8811-4892-B8EA-3836BC9147B7}" type="pres">
      <dgm:prSet presAssocID="{97DF25A0-8634-405E-8B43-F534CACD8587}" presName="conn" presStyleLbl="parChTrans1D2" presStyleIdx="0" presStyleCnt="1"/>
      <dgm:spPr/>
    </dgm:pt>
    <dgm:pt modelId="{B8AC4228-830A-43BA-95C2-86022E7B5119}" type="pres">
      <dgm:prSet presAssocID="{97DF25A0-8634-405E-8B43-F534CACD8587}" presName="extraNode" presStyleLbl="node1" presStyleIdx="0" presStyleCnt="3"/>
      <dgm:spPr/>
    </dgm:pt>
    <dgm:pt modelId="{2C5DC39F-12EE-4D13-8624-696E531C1D8A}" type="pres">
      <dgm:prSet presAssocID="{97DF25A0-8634-405E-8B43-F534CACD8587}" presName="dstNode" presStyleLbl="node1" presStyleIdx="0" presStyleCnt="3"/>
      <dgm:spPr/>
    </dgm:pt>
    <dgm:pt modelId="{4ECA78C6-9FF0-4042-B864-735DDD078589}" type="pres">
      <dgm:prSet presAssocID="{1645F644-E1A6-45A4-994C-F6B10B6FA236}" presName="text_1" presStyleLbl="node1" presStyleIdx="0" presStyleCnt="3">
        <dgm:presLayoutVars>
          <dgm:bulletEnabled val="1"/>
        </dgm:presLayoutVars>
      </dgm:prSet>
      <dgm:spPr/>
    </dgm:pt>
    <dgm:pt modelId="{2C8BA21F-2D08-4083-A613-2EB472DC79E8}" type="pres">
      <dgm:prSet presAssocID="{1645F644-E1A6-45A4-994C-F6B10B6FA236}" presName="accent_1" presStyleCnt="0"/>
      <dgm:spPr/>
    </dgm:pt>
    <dgm:pt modelId="{0934A149-CEFC-4499-B6C5-86201DADF591}" type="pres">
      <dgm:prSet presAssocID="{1645F644-E1A6-45A4-994C-F6B10B6FA236}" presName="accentRepeatNode" presStyleLbl="solidFgAcc1" presStyleIdx="0" presStyleCnt="3"/>
      <dgm:spPr/>
    </dgm:pt>
    <dgm:pt modelId="{94776419-670B-4172-B357-F91C01AFAF4B}" type="pres">
      <dgm:prSet presAssocID="{7CE747DF-E62C-44AF-B688-74F4837A2290}" presName="text_2" presStyleLbl="node1" presStyleIdx="1" presStyleCnt="3">
        <dgm:presLayoutVars>
          <dgm:bulletEnabled val="1"/>
        </dgm:presLayoutVars>
      </dgm:prSet>
      <dgm:spPr/>
    </dgm:pt>
    <dgm:pt modelId="{2252BDF5-E965-44C2-BC03-6D002E57C0F2}" type="pres">
      <dgm:prSet presAssocID="{7CE747DF-E62C-44AF-B688-74F4837A2290}" presName="accent_2" presStyleCnt="0"/>
      <dgm:spPr/>
    </dgm:pt>
    <dgm:pt modelId="{E03E4B41-3A55-48DC-9504-8DD5819A0912}" type="pres">
      <dgm:prSet presAssocID="{7CE747DF-E62C-44AF-B688-74F4837A2290}" presName="accentRepeatNode" presStyleLbl="solidFgAcc1" presStyleIdx="1" presStyleCnt="3"/>
      <dgm:spPr/>
    </dgm:pt>
    <dgm:pt modelId="{98AFDEC0-0261-45F5-A7C6-39D31BCE6F38}" type="pres">
      <dgm:prSet presAssocID="{6381B92A-6D16-41DF-A2AD-9284588A830A}" presName="text_3" presStyleLbl="node1" presStyleIdx="2" presStyleCnt="3">
        <dgm:presLayoutVars>
          <dgm:bulletEnabled val="1"/>
        </dgm:presLayoutVars>
      </dgm:prSet>
      <dgm:spPr/>
    </dgm:pt>
    <dgm:pt modelId="{EBCB7E41-EB8E-441E-890C-ECB8D811399C}" type="pres">
      <dgm:prSet presAssocID="{6381B92A-6D16-41DF-A2AD-9284588A830A}" presName="accent_3" presStyleCnt="0"/>
      <dgm:spPr/>
    </dgm:pt>
    <dgm:pt modelId="{E4D0B645-FA15-4514-8F74-9A50BBBCA5EF}" type="pres">
      <dgm:prSet presAssocID="{6381B92A-6D16-41DF-A2AD-9284588A830A}" presName="accentRepeatNode" presStyleLbl="solidFgAcc1" presStyleIdx="2" presStyleCnt="3"/>
      <dgm:spPr/>
    </dgm:pt>
  </dgm:ptLst>
  <dgm:cxnLst>
    <dgm:cxn modelId="{B9B39126-DE5B-4AC3-98AD-5F0FE1D9F4A6}" type="presOf" srcId="{6381B92A-6D16-41DF-A2AD-9284588A830A}" destId="{98AFDEC0-0261-45F5-A7C6-39D31BCE6F38}" srcOrd="0" destOrd="0" presId="urn:microsoft.com/office/officeart/2008/layout/VerticalCurvedList"/>
    <dgm:cxn modelId="{7F58D233-8D42-402E-ADD6-149E7742212B}" srcId="{97DF25A0-8634-405E-8B43-F534CACD8587}" destId="{1645F644-E1A6-45A4-994C-F6B10B6FA236}" srcOrd="0" destOrd="0" parTransId="{061C265D-197E-4C06-A87D-1A3358C40111}" sibTransId="{70E340ED-96F6-4048-B408-D26A98482AFC}"/>
    <dgm:cxn modelId="{D6199636-1607-4488-AAD1-094BC4A81008}" srcId="{97DF25A0-8634-405E-8B43-F534CACD8587}" destId="{7CE747DF-E62C-44AF-B688-74F4837A2290}" srcOrd="1" destOrd="0" parTransId="{887ED6FA-CD10-4EC2-AF9F-A1D2F3A0D842}" sibTransId="{F7485923-41FF-43F3-80E3-817AE6959739}"/>
    <dgm:cxn modelId="{39A31F3D-C0D4-4E5C-813A-1D0198DA14F3}" type="presOf" srcId="{7CE747DF-E62C-44AF-B688-74F4837A2290}" destId="{94776419-670B-4172-B357-F91C01AFAF4B}" srcOrd="0" destOrd="0" presId="urn:microsoft.com/office/officeart/2008/layout/VerticalCurvedList"/>
    <dgm:cxn modelId="{51AB0C6B-FAA4-4A10-A42E-8F31CC2AD273}" type="presOf" srcId="{70E340ED-96F6-4048-B408-D26A98482AFC}" destId="{6948DC08-8811-4892-B8EA-3836BC9147B7}" srcOrd="0" destOrd="0" presId="urn:microsoft.com/office/officeart/2008/layout/VerticalCurvedList"/>
    <dgm:cxn modelId="{0238319F-845B-4E8E-8D49-F2C2EEFC8F09}" type="presOf" srcId="{97DF25A0-8634-405E-8B43-F534CACD8587}" destId="{4692793B-7719-4221-8192-1BC6AFD55402}" srcOrd="0" destOrd="0" presId="urn:microsoft.com/office/officeart/2008/layout/VerticalCurvedList"/>
    <dgm:cxn modelId="{9FC496DA-B641-455C-9C58-10C624CAAA34}" type="presOf" srcId="{1645F644-E1A6-45A4-994C-F6B10B6FA236}" destId="{4ECA78C6-9FF0-4042-B864-735DDD078589}" srcOrd="0" destOrd="0" presId="urn:microsoft.com/office/officeart/2008/layout/VerticalCurvedList"/>
    <dgm:cxn modelId="{7E8565F9-6004-4765-AEED-7A62F58994EC}" srcId="{97DF25A0-8634-405E-8B43-F534CACD8587}" destId="{6381B92A-6D16-41DF-A2AD-9284588A830A}" srcOrd="2" destOrd="0" parTransId="{0A2257DD-9CDE-4233-9E0F-27CF8E17C1BB}" sibTransId="{21F98D3E-4E46-4FFD-B7F6-25B3BD3A0E6B}"/>
    <dgm:cxn modelId="{957B6958-CBFF-468C-8A94-D0D69F703D6C}" type="presParOf" srcId="{4692793B-7719-4221-8192-1BC6AFD55402}" destId="{ED8909BD-217E-4F8B-9FFB-82940F3C25FB}" srcOrd="0" destOrd="0" presId="urn:microsoft.com/office/officeart/2008/layout/VerticalCurvedList"/>
    <dgm:cxn modelId="{BAF13BAF-350A-4705-BED6-6A8B6DEF3116}" type="presParOf" srcId="{ED8909BD-217E-4F8B-9FFB-82940F3C25FB}" destId="{44E5896E-07EB-48CA-9DF1-6C07D0852C10}" srcOrd="0" destOrd="0" presId="urn:microsoft.com/office/officeart/2008/layout/VerticalCurvedList"/>
    <dgm:cxn modelId="{4D0141FE-9B20-433B-B092-3B54C95A27C7}" type="presParOf" srcId="{44E5896E-07EB-48CA-9DF1-6C07D0852C10}" destId="{4FFF0C15-5BAE-41B6-A9AC-8ECB9B06F403}" srcOrd="0" destOrd="0" presId="urn:microsoft.com/office/officeart/2008/layout/VerticalCurvedList"/>
    <dgm:cxn modelId="{64CC62FD-89C5-410F-82BC-E6BE8F15435D}" type="presParOf" srcId="{44E5896E-07EB-48CA-9DF1-6C07D0852C10}" destId="{6948DC08-8811-4892-B8EA-3836BC9147B7}" srcOrd="1" destOrd="0" presId="urn:microsoft.com/office/officeart/2008/layout/VerticalCurvedList"/>
    <dgm:cxn modelId="{D085E628-0CAE-4387-AAAC-D06BF3FC18C7}" type="presParOf" srcId="{44E5896E-07EB-48CA-9DF1-6C07D0852C10}" destId="{B8AC4228-830A-43BA-95C2-86022E7B5119}" srcOrd="2" destOrd="0" presId="urn:microsoft.com/office/officeart/2008/layout/VerticalCurvedList"/>
    <dgm:cxn modelId="{C5796BA0-1453-49AD-B584-141EB43583B7}" type="presParOf" srcId="{44E5896E-07EB-48CA-9DF1-6C07D0852C10}" destId="{2C5DC39F-12EE-4D13-8624-696E531C1D8A}" srcOrd="3" destOrd="0" presId="urn:microsoft.com/office/officeart/2008/layout/VerticalCurvedList"/>
    <dgm:cxn modelId="{544AA792-7454-45CE-A2A9-088F92FDAF5D}" type="presParOf" srcId="{ED8909BD-217E-4F8B-9FFB-82940F3C25FB}" destId="{4ECA78C6-9FF0-4042-B864-735DDD078589}" srcOrd="1" destOrd="0" presId="urn:microsoft.com/office/officeart/2008/layout/VerticalCurvedList"/>
    <dgm:cxn modelId="{AE3DDD7F-388A-41CE-BBE7-F26F80E7DDF8}" type="presParOf" srcId="{ED8909BD-217E-4F8B-9FFB-82940F3C25FB}" destId="{2C8BA21F-2D08-4083-A613-2EB472DC79E8}" srcOrd="2" destOrd="0" presId="urn:microsoft.com/office/officeart/2008/layout/VerticalCurvedList"/>
    <dgm:cxn modelId="{A3D3EB88-24FE-44E7-8913-CCBDB03081D7}" type="presParOf" srcId="{2C8BA21F-2D08-4083-A613-2EB472DC79E8}" destId="{0934A149-CEFC-4499-B6C5-86201DADF591}" srcOrd="0" destOrd="0" presId="urn:microsoft.com/office/officeart/2008/layout/VerticalCurvedList"/>
    <dgm:cxn modelId="{456E7B8C-4C2F-4355-9E12-8E2E6FEA5BD8}" type="presParOf" srcId="{ED8909BD-217E-4F8B-9FFB-82940F3C25FB}" destId="{94776419-670B-4172-B357-F91C01AFAF4B}" srcOrd="3" destOrd="0" presId="urn:microsoft.com/office/officeart/2008/layout/VerticalCurvedList"/>
    <dgm:cxn modelId="{DAA16340-2E0A-4B5E-8546-6A58DAF279F4}" type="presParOf" srcId="{ED8909BD-217E-4F8B-9FFB-82940F3C25FB}" destId="{2252BDF5-E965-44C2-BC03-6D002E57C0F2}" srcOrd="4" destOrd="0" presId="urn:microsoft.com/office/officeart/2008/layout/VerticalCurvedList"/>
    <dgm:cxn modelId="{C7D30DC1-5354-4251-9A2D-A54D3BA03F05}" type="presParOf" srcId="{2252BDF5-E965-44C2-BC03-6D002E57C0F2}" destId="{E03E4B41-3A55-48DC-9504-8DD5819A0912}" srcOrd="0" destOrd="0" presId="urn:microsoft.com/office/officeart/2008/layout/VerticalCurvedList"/>
    <dgm:cxn modelId="{BA583F27-5CC5-4C0C-8648-74FCA2AB2900}" type="presParOf" srcId="{ED8909BD-217E-4F8B-9FFB-82940F3C25FB}" destId="{98AFDEC0-0261-45F5-A7C6-39D31BCE6F38}" srcOrd="5" destOrd="0" presId="urn:microsoft.com/office/officeart/2008/layout/VerticalCurvedList"/>
    <dgm:cxn modelId="{D9AE51C1-F6F5-4AB3-89C2-252A08D0B336}" type="presParOf" srcId="{ED8909BD-217E-4F8B-9FFB-82940F3C25FB}" destId="{EBCB7E41-EB8E-441E-890C-ECB8D811399C}" srcOrd="6" destOrd="0" presId="urn:microsoft.com/office/officeart/2008/layout/VerticalCurvedList"/>
    <dgm:cxn modelId="{E834BC39-C304-4C83-9785-7F966ED2E740}" type="presParOf" srcId="{EBCB7E41-EB8E-441E-890C-ECB8D811399C}" destId="{E4D0B645-FA15-4514-8F74-9A50BBBCA5E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BB9C3A-32DC-4A5F-929E-EF24E8E560FC}" type="doc">
      <dgm:prSet loTypeId="urn:microsoft.com/office/officeart/2005/8/layout/hProcess11" loCatId="process" qsTypeId="urn:microsoft.com/office/officeart/2005/8/quickstyle/simple5" qsCatId="simple" csTypeId="urn:microsoft.com/office/officeart/2005/8/colors/colorful2" csCatId="colorful" phldr="1"/>
      <dgm:spPr/>
    </dgm:pt>
    <dgm:pt modelId="{91A2D025-C89C-4A69-8ED2-1171CB4607EC}">
      <dgm:prSet phldrT="[Text]"/>
      <dgm:spPr/>
      <dgm:t>
        <a:bodyPr/>
        <a:lstStyle/>
        <a:p>
          <a:r>
            <a:rPr lang="en-US" b="0" dirty="0"/>
            <a:t>Identify VIN Selection Criteria</a:t>
          </a:r>
        </a:p>
      </dgm:t>
    </dgm:pt>
    <dgm:pt modelId="{EE52B92D-1B98-4743-AE1E-83198E3E13A7}" type="parTrans" cxnId="{4D9E3C99-7D5F-4EC2-AFA1-F601AB3230E9}">
      <dgm:prSet/>
      <dgm:spPr/>
      <dgm:t>
        <a:bodyPr/>
        <a:lstStyle/>
        <a:p>
          <a:endParaRPr lang="en-US"/>
        </a:p>
      </dgm:t>
    </dgm:pt>
    <dgm:pt modelId="{D89DC507-FB34-42B8-BD74-140C7323F4DA}" type="sibTrans" cxnId="{4D9E3C99-7D5F-4EC2-AFA1-F601AB3230E9}">
      <dgm:prSet/>
      <dgm:spPr/>
      <dgm:t>
        <a:bodyPr/>
        <a:lstStyle/>
        <a:p>
          <a:endParaRPr lang="en-US"/>
        </a:p>
      </dgm:t>
    </dgm:pt>
    <dgm:pt modelId="{ED0340A9-ACCA-4854-84AD-0C413903E28C}">
      <dgm:prSet phldrT="[Text]"/>
      <dgm:spPr/>
      <dgm:t>
        <a:bodyPr/>
        <a:lstStyle/>
        <a:p>
          <a:r>
            <a:rPr lang="en-US" b="0" dirty="0"/>
            <a:t>Determine Signals of Interest</a:t>
          </a:r>
        </a:p>
      </dgm:t>
    </dgm:pt>
    <dgm:pt modelId="{EC7ABB1F-8B45-4593-9901-E5A1513457BC}" type="parTrans" cxnId="{2C4ED6F5-3608-44A2-99EA-C5D735CD5B37}">
      <dgm:prSet/>
      <dgm:spPr/>
      <dgm:t>
        <a:bodyPr/>
        <a:lstStyle/>
        <a:p>
          <a:endParaRPr lang="en-US"/>
        </a:p>
      </dgm:t>
    </dgm:pt>
    <dgm:pt modelId="{E07FAB5F-7BE0-4FDD-88E2-5A43AEFD1CF5}" type="sibTrans" cxnId="{2C4ED6F5-3608-44A2-99EA-C5D735CD5B37}">
      <dgm:prSet/>
      <dgm:spPr/>
      <dgm:t>
        <a:bodyPr/>
        <a:lstStyle/>
        <a:p>
          <a:endParaRPr lang="en-US"/>
        </a:p>
      </dgm:t>
    </dgm:pt>
    <dgm:pt modelId="{AA2E85E8-48B9-47EB-AE94-63FA31F515CF}">
      <dgm:prSet phldrT="[Text]"/>
      <dgm:spPr/>
      <dgm:t>
        <a:bodyPr/>
        <a:lstStyle/>
        <a:p>
          <a:r>
            <a:rPr lang="en-US" b="0" dirty="0"/>
            <a:t>Pull Data</a:t>
          </a:r>
        </a:p>
      </dgm:t>
    </dgm:pt>
    <dgm:pt modelId="{738F1882-9755-4399-BF2D-F12F9B9BC6EB}" type="parTrans" cxnId="{1465682B-4A9E-4D3E-9F3E-E31EFCD2243E}">
      <dgm:prSet/>
      <dgm:spPr/>
      <dgm:t>
        <a:bodyPr/>
        <a:lstStyle/>
        <a:p>
          <a:endParaRPr lang="en-US"/>
        </a:p>
      </dgm:t>
    </dgm:pt>
    <dgm:pt modelId="{05EAB055-281D-4056-AE9A-6B3D97180F00}" type="sibTrans" cxnId="{1465682B-4A9E-4D3E-9F3E-E31EFCD2243E}">
      <dgm:prSet/>
      <dgm:spPr/>
      <dgm:t>
        <a:bodyPr/>
        <a:lstStyle/>
        <a:p>
          <a:endParaRPr lang="en-US"/>
        </a:p>
      </dgm:t>
    </dgm:pt>
    <dgm:pt modelId="{F71EEC20-4AF7-479B-8515-52A110FFD04E}">
      <dgm:prSet phldrT="[Text]"/>
      <dgm:spPr/>
      <dgm:t>
        <a:bodyPr/>
        <a:lstStyle/>
        <a:p>
          <a:r>
            <a:rPr lang="en-US" b="0" dirty="0"/>
            <a:t>Exploratory Analysis</a:t>
          </a:r>
        </a:p>
      </dgm:t>
    </dgm:pt>
    <dgm:pt modelId="{B37AB75F-5E7E-4BBC-A1AE-34071254C618}" type="parTrans" cxnId="{1C017E26-7E4D-4FDB-9AF7-C1AEE0406565}">
      <dgm:prSet/>
      <dgm:spPr/>
      <dgm:t>
        <a:bodyPr/>
        <a:lstStyle/>
        <a:p>
          <a:endParaRPr lang="en-US"/>
        </a:p>
      </dgm:t>
    </dgm:pt>
    <dgm:pt modelId="{FD5F818A-7C0F-4183-81AB-057B53479E91}" type="sibTrans" cxnId="{1C017E26-7E4D-4FDB-9AF7-C1AEE0406565}">
      <dgm:prSet/>
      <dgm:spPr/>
      <dgm:t>
        <a:bodyPr/>
        <a:lstStyle/>
        <a:p>
          <a:endParaRPr lang="en-US"/>
        </a:p>
      </dgm:t>
    </dgm:pt>
    <dgm:pt modelId="{6E45EBF7-EA54-4DC8-B1FF-3E35392FAF56}">
      <dgm:prSet phldrT="[Text]"/>
      <dgm:spPr/>
      <dgm:t>
        <a:bodyPr/>
        <a:lstStyle/>
        <a:p>
          <a:r>
            <a:rPr lang="en-US" dirty="0"/>
            <a:t>Scale Study to Other Vehicle Types</a:t>
          </a:r>
        </a:p>
      </dgm:t>
    </dgm:pt>
    <dgm:pt modelId="{4353E731-3D1C-4F6D-BD56-B220F84C21A4}" type="parTrans" cxnId="{21E8769A-073C-4DBB-8394-7639EFC3D95F}">
      <dgm:prSet/>
      <dgm:spPr/>
      <dgm:t>
        <a:bodyPr/>
        <a:lstStyle/>
        <a:p>
          <a:endParaRPr lang="en-US"/>
        </a:p>
      </dgm:t>
    </dgm:pt>
    <dgm:pt modelId="{F6C268E0-361C-4F2E-A892-9F62FD0481D2}" type="sibTrans" cxnId="{21E8769A-073C-4DBB-8394-7639EFC3D95F}">
      <dgm:prSet/>
      <dgm:spPr/>
      <dgm:t>
        <a:bodyPr/>
        <a:lstStyle/>
        <a:p>
          <a:endParaRPr lang="en-US"/>
        </a:p>
      </dgm:t>
    </dgm:pt>
    <dgm:pt modelId="{CFD4E5D1-0ACA-47A6-8DC3-83E6DE848C7A}" type="pres">
      <dgm:prSet presAssocID="{F6BB9C3A-32DC-4A5F-929E-EF24E8E560FC}" presName="Name0" presStyleCnt="0">
        <dgm:presLayoutVars>
          <dgm:dir/>
          <dgm:resizeHandles val="exact"/>
        </dgm:presLayoutVars>
      </dgm:prSet>
      <dgm:spPr/>
    </dgm:pt>
    <dgm:pt modelId="{D97E22E8-6CD8-4AA1-ADDF-FA8BA82825BA}" type="pres">
      <dgm:prSet presAssocID="{F6BB9C3A-32DC-4A5F-929E-EF24E8E560FC}" presName="arrow" presStyleLbl="bgShp" presStyleIdx="0" presStyleCnt="1"/>
      <dgm:spPr/>
    </dgm:pt>
    <dgm:pt modelId="{173A9260-9DA9-4F95-8E93-9B8A47B083E4}" type="pres">
      <dgm:prSet presAssocID="{F6BB9C3A-32DC-4A5F-929E-EF24E8E560FC}" presName="points" presStyleCnt="0"/>
      <dgm:spPr/>
    </dgm:pt>
    <dgm:pt modelId="{918AD1B0-EBD7-4733-8F2E-040DF3E7E66C}" type="pres">
      <dgm:prSet presAssocID="{91A2D025-C89C-4A69-8ED2-1171CB4607EC}" presName="compositeA" presStyleCnt="0"/>
      <dgm:spPr/>
    </dgm:pt>
    <dgm:pt modelId="{4F29F922-AFE2-42AF-91F2-2EBDB911A989}" type="pres">
      <dgm:prSet presAssocID="{91A2D025-C89C-4A69-8ED2-1171CB4607EC}" presName="textA" presStyleLbl="revTx" presStyleIdx="0" presStyleCnt="5">
        <dgm:presLayoutVars>
          <dgm:bulletEnabled val="1"/>
        </dgm:presLayoutVars>
      </dgm:prSet>
      <dgm:spPr/>
    </dgm:pt>
    <dgm:pt modelId="{97CD2431-386C-485C-8EC4-9DD610610703}" type="pres">
      <dgm:prSet presAssocID="{91A2D025-C89C-4A69-8ED2-1171CB4607EC}" presName="circleA" presStyleLbl="node1" presStyleIdx="0" presStyleCnt="5"/>
      <dgm:spPr/>
    </dgm:pt>
    <dgm:pt modelId="{A224DC49-B471-4DD7-842F-86E315C1F4F9}" type="pres">
      <dgm:prSet presAssocID="{91A2D025-C89C-4A69-8ED2-1171CB4607EC}" presName="spaceA" presStyleCnt="0"/>
      <dgm:spPr/>
    </dgm:pt>
    <dgm:pt modelId="{07CBA5B7-B25E-4699-A530-C600BF507816}" type="pres">
      <dgm:prSet presAssocID="{D89DC507-FB34-42B8-BD74-140C7323F4DA}" presName="space" presStyleCnt="0"/>
      <dgm:spPr/>
    </dgm:pt>
    <dgm:pt modelId="{7296DA92-F683-4DA1-AA67-65F909D7288B}" type="pres">
      <dgm:prSet presAssocID="{ED0340A9-ACCA-4854-84AD-0C413903E28C}" presName="compositeB" presStyleCnt="0"/>
      <dgm:spPr/>
    </dgm:pt>
    <dgm:pt modelId="{31A37015-5467-4A31-915F-6EF24C0A4957}" type="pres">
      <dgm:prSet presAssocID="{ED0340A9-ACCA-4854-84AD-0C413903E28C}" presName="textB" presStyleLbl="revTx" presStyleIdx="1" presStyleCnt="5">
        <dgm:presLayoutVars>
          <dgm:bulletEnabled val="1"/>
        </dgm:presLayoutVars>
      </dgm:prSet>
      <dgm:spPr/>
    </dgm:pt>
    <dgm:pt modelId="{EDE542D4-C6B7-40AA-B344-22E05E5E95DD}" type="pres">
      <dgm:prSet presAssocID="{ED0340A9-ACCA-4854-84AD-0C413903E28C}" presName="circleB" presStyleLbl="node1" presStyleIdx="1" presStyleCnt="5"/>
      <dgm:spPr/>
    </dgm:pt>
    <dgm:pt modelId="{CC8EA791-0186-4E67-ABD4-1F854C566076}" type="pres">
      <dgm:prSet presAssocID="{ED0340A9-ACCA-4854-84AD-0C413903E28C}" presName="spaceB" presStyleCnt="0"/>
      <dgm:spPr/>
    </dgm:pt>
    <dgm:pt modelId="{671A6342-7D6E-40F5-8FF9-777066E0A4F5}" type="pres">
      <dgm:prSet presAssocID="{E07FAB5F-7BE0-4FDD-88E2-5A43AEFD1CF5}" presName="space" presStyleCnt="0"/>
      <dgm:spPr/>
    </dgm:pt>
    <dgm:pt modelId="{A1BBB11B-6365-4072-9BEE-43604710766E}" type="pres">
      <dgm:prSet presAssocID="{AA2E85E8-48B9-47EB-AE94-63FA31F515CF}" presName="compositeA" presStyleCnt="0"/>
      <dgm:spPr/>
    </dgm:pt>
    <dgm:pt modelId="{3D73CAFA-2404-45FD-9318-DDD935A26DF4}" type="pres">
      <dgm:prSet presAssocID="{AA2E85E8-48B9-47EB-AE94-63FA31F515CF}" presName="textA" presStyleLbl="revTx" presStyleIdx="2" presStyleCnt="5">
        <dgm:presLayoutVars>
          <dgm:bulletEnabled val="1"/>
        </dgm:presLayoutVars>
      </dgm:prSet>
      <dgm:spPr/>
    </dgm:pt>
    <dgm:pt modelId="{6FEEFD94-1B1A-48F2-AEF8-9803A7908576}" type="pres">
      <dgm:prSet presAssocID="{AA2E85E8-48B9-47EB-AE94-63FA31F515CF}" presName="circleA" presStyleLbl="node1" presStyleIdx="2" presStyleCnt="5"/>
      <dgm:spPr/>
    </dgm:pt>
    <dgm:pt modelId="{FD5879AE-735D-49F0-BFEF-3FD08E192B93}" type="pres">
      <dgm:prSet presAssocID="{AA2E85E8-48B9-47EB-AE94-63FA31F515CF}" presName="spaceA" presStyleCnt="0"/>
      <dgm:spPr/>
    </dgm:pt>
    <dgm:pt modelId="{EE2210CD-ECC5-47B7-A94E-0E8103E5EF6E}" type="pres">
      <dgm:prSet presAssocID="{05EAB055-281D-4056-AE9A-6B3D97180F00}" presName="space" presStyleCnt="0"/>
      <dgm:spPr/>
    </dgm:pt>
    <dgm:pt modelId="{CF66E621-58F9-4CD9-8863-7A10D6ECD880}" type="pres">
      <dgm:prSet presAssocID="{F71EEC20-4AF7-479B-8515-52A110FFD04E}" presName="compositeB" presStyleCnt="0"/>
      <dgm:spPr/>
    </dgm:pt>
    <dgm:pt modelId="{D88E56E5-D54D-48B8-9AAC-88AD40EA5564}" type="pres">
      <dgm:prSet presAssocID="{F71EEC20-4AF7-479B-8515-52A110FFD04E}" presName="textB" presStyleLbl="revTx" presStyleIdx="3" presStyleCnt="5">
        <dgm:presLayoutVars>
          <dgm:bulletEnabled val="1"/>
        </dgm:presLayoutVars>
      </dgm:prSet>
      <dgm:spPr/>
    </dgm:pt>
    <dgm:pt modelId="{5CC63847-A2ED-48ED-BE9A-148F3E725A66}" type="pres">
      <dgm:prSet presAssocID="{F71EEC20-4AF7-479B-8515-52A110FFD04E}" presName="circleB" presStyleLbl="node1" presStyleIdx="3" presStyleCnt="5"/>
      <dgm:spPr/>
    </dgm:pt>
    <dgm:pt modelId="{FD037E1F-01EB-4CEB-804A-CAEB0FC0FE4A}" type="pres">
      <dgm:prSet presAssocID="{F71EEC20-4AF7-479B-8515-52A110FFD04E}" presName="spaceB" presStyleCnt="0"/>
      <dgm:spPr/>
    </dgm:pt>
    <dgm:pt modelId="{EBDE05A6-A05E-4BCD-9E26-39E1A6B11115}" type="pres">
      <dgm:prSet presAssocID="{FD5F818A-7C0F-4183-81AB-057B53479E91}" presName="space" presStyleCnt="0"/>
      <dgm:spPr/>
    </dgm:pt>
    <dgm:pt modelId="{9E1B3E7C-80E5-4655-8842-B73FA9DFE259}" type="pres">
      <dgm:prSet presAssocID="{6E45EBF7-EA54-4DC8-B1FF-3E35392FAF56}" presName="compositeA" presStyleCnt="0"/>
      <dgm:spPr/>
    </dgm:pt>
    <dgm:pt modelId="{6C5253AA-E5A7-4B0C-A984-8EAA535E9836}" type="pres">
      <dgm:prSet presAssocID="{6E45EBF7-EA54-4DC8-B1FF-3E35392FAF56}" presName="textA" presStyleLbl="revTx" presStyleIdx="4" presStyleCnt="5">
        <dgm:presLayoutVars>
          <dgm:bulletEnabled val="1"/>
        </dgm:presLayoutVars>
      </dgm:prSet>
      <dgm:spPr/>
    </dgm:pt>
    <dgm:pt modelId="{61A26A32-AE66-46C1-A4CC-DC5C14A91E6F}" type="pres">
      <dgm:prSet presAssocID="{6E45EBF7-EA54-4DC8-B1FF-3E35392FAF56}" presName="circleA" presStyleLbl="node1" presStyleIdx="4" presStyleCnt="5"/>
      <dgm:spPr/>
    </dgm:pt>
    <dgm:pt modelId="{C2C9E3CD-B922-46FD-A8CF-A84F7F3FBCBA}" type="pres">
      <dgm:prSet presAssocID="{6E45EBF7-EA54-4DC8-B1FF-3E35392FAF56}" presName="spaceA" presStyleCnt="0"/>
      <dgm:spPr/>
    </dgm:pt>
  </dgm:ptLst>
  <dgm:cxnLst>
    <dgm:cxn modelId="{91F95D08-0B9D-4D7E-9DB4-77E256FCA71B}" type="presOf" srcId="{ED0340A9-ACCA-4854-84AD-0C413903E28C}" destId="{31A37015-5467-4A31-915F-6EF24C0A4957}" srcOrd="0" destOrd="0" presId="urn:microsoft.com/office/officeart/2005/8/layout/hProcess11"/>
    <dgm:cxn modelId="{1C017E26-7E4D-4FDB-9AF7-C1AEE0406565}" srcId="{F6BB9C3A-32DC-4A5F-929E-EF24E8E560FC}" destId="{F71EEC20-4AF7-479B-8515-52A110FFD04E}" srcOrd="3" destOrd="0" parTransId="{B37AB75F-5E7E-4BBC-A1AE-34071254C618}" sibTransId="{FD5F818A-7C0F-4183-81AB-057B53479E91}"/>
    <dgm:cxn modelId="{1465682B-4A9E-4D3E-9F3E-E31EFCD2243E}" srcId="{F6BB9C3A-32DC-4A5F-929E-EF24E8E560FC}" destId="{AA2E85E8-48B9-47EB-AE94-63FA31F515CF}" srcOrd="2" destOrd="0" parTransId="{738F1882-9755-4399-BF2D-F12F9B9BC6EB}" sibTransId="{05EAB055-281D-4056-AE9A-6B3D97180F00}"/>
    <dgm:cxn modelId="{4D9E3C99-7D5F-4EC2-AFA1-F601AB3230E9}" srcId="{F6BB9C3A-32DC-4A5F-929E-EF24E8E560FC}" destId="{91A2D025-C89C-4A69-8ED2-1171CB4607EC}" srcOrd="0" destOrd="0" parTransId="{EE52B92D-1B98-4743-AE1E-83198E3E13A7}" sibTransId="{D89DC507-FB34-42B8-BD74-140C7323F4DA}"/>
    <dgm:cxn modelId="{21E8769A-073C-4DBB-8394-7639EFC3D95F}" srcId="{F6BB9C3A-32DC-4A5F-929E-EF24E8E560FC}" destId="{6E45EBF7-EA54-4DC8-B1FF-3E35392FAF56}" srcOrd="4" destOrd="0" parTransId="{4353E731-3D1C-4F6D-BD56-B220F84C21A4}" sibTransId="{F6C268E0-361C-4F2E-A892-9F62FD0481D2}"/>
    <dgm:cxn modelId="{9D8F2EAA-9AC5-4DA6-B295-427884C749FF}" type="presOf" srcId="{AA2E85E8-48B9-47EB-AE94-63FA31F515CF}" destId="{3D73CAFA-2404-45FD-9318-DDD935A26DF4}" srcOrd="0" destOrd="0" presId="urn:microsoft.com/office/officeart/2005/8/layout/hProcess11"/>
    <dgm:cxn modelId="{1FACD6B4-2ECB-4041-A4E3-F1C9071197ED}" type="presOf" srcId="{91A2D025-C89C-4A69-8ED2-1171CB4607EC}" destId="{4F29F922-AFE2-42AF-91F2-2EBDB911A989}" srcOrd="0" destOrd="0" presId="urn:microsoft.com/office/officeart/2005/8/layout/hProcess11"/>
    <dgm:cxn modelId="{5499D4D8-1904-4976-A3AC-EB7B69AEE9E7}" type="presOf" srcId="{F71EEC20-4AF7-479B-8515-52A110FFD04E}" destId="{D88E56E5-D54D-48B8-9AAC-88AD40EA5564}" srcOrd="0" destOrd="0" presId="urn:microsoft.com/office/officeart/2005/8/layout/hProcess11"/>
    <dgm:cxn modelId="{B61534EB-A2ED-48EE-80A1-6F3FE57B82C1}" type="presOf" srcId="{F6BB9C3A-32DC-4A5F-929E-EF24E8E560FC}" destId="{CFD4E5D1-0ACA-47A6-8DC3-83E6DE848C7A}" srcOrd="0" destOrd="0" presId="urn:microsoft.com/office/officeart/2005/8/layout/hProcess11"/>
    <dgm:cxn modelId="{2C4ED6F5-3608-44A2-99EA-C5D735CD5B37}" srcId="{F6BB9C3A-32DC-4A5F-929E-EF24E8E560FC}" destId="{ED0340A9-ACCA-4854-84AD-0C413903E28C}" srcOrd="1" destOrd="0" parTransId="{EC7ABB1F-8B45-4593-9901-E5A1513457BC}" sibTransId="{E07FAB5F-7BE0-4FDD-88E2-5A43AEFD1CF5}"/>
    <dgm:cxn modelId="{7822CBF7-1CFE-447E-9AEC-A20DFECF3617}" type="presOf" srcId="{6E45EBF7-EA54-4DC8-B1FF-3E35392FAF56}" destId="{6C5253AA-E5A7-4B0C-A984-8EAA535E9836}" srcOrd="0" destOrd="0" presId="urn:microsoft.com/office/officeart/2005/8/layout/hProcess11"/>
    <dgm:cxn modelId="{8C06E340-B2E0-423E-B3FA-0FB3C15BFCE6}" type="presParOf" srcId="{CFD4E5D1-0ACA-47A6-8DC3-83E6DE848C7A}" destId="{D97E22E8-6CD8-4AA1-ADDF-FA8BA82825BA}" srcOrd="0" destOrd="0" presId="urn:microsoft.com/office/officeart/2005/8/layout/hProcess11"/>
    <dgm:cxn modelId="{D20DE4A8-A0E0-4590-AE07-5427A9B1684E}" type="presParOf" srcId="{CFD4E5D1-0ACA-47A6-8DC3-83E6DE848C7A}" destId="{173A9260-9DA9-4F95-8E93-9B8A47B083E4}" srcOrd="1" destOrd="0" presId="urn:microsoft.com/office/officeart/2005/8/layout/hProcess11"/>
    <dgm:cxn modelId="{7200FD53-7DE4-4B96-89DC-02507CEE083A}" type="presParOf" srcId="{173A9260-9DA9-4F95-8E93-9B8A47B083E4}" destId="{918AD1B0-EBD7-4733-8F2E-040DF3E7E66C}" srcOrd="0" destOrd="0" presId="urn:microsoft.com/office/officeart/2005/8/layout/hProcess11"/>
    <dgm:cxn modelId="{6A1FD9A8-1D62-4C2C-979C-AF09C1A20874}" type="presParOf" srcId="{918AD1B0-EBD7-4733-8F2E-040DF3E7E66C}" destId="{4F29F922-AFE2-42AF-91F2-2EBDB911A989}" srcOrd="0" destOrd="0" presId="urn:microsoft.com/office/officeart/2005/8/layout/hProcess11"/>
    <dgm:cxn modelId="{8ABAFE3A-9AEA-4441-8D53-31BEA3887D6D}" type="presParOf" srcId="{918AD1B0-EBD7-4733-8F2E-040DF3E7E66C}" destId="{97CD2431-386C-485C-8EC4-9DD610610703}" srcOrd="1" destOrd="0" presId="urn:microsoft.com/office/officeart/2005/8/layout/hProcess11"/>
    <dgm:cxn modelId="{144D6AC3-A3AB-4C1B-8E10-5BCFBA6D958F}" type="presParOf" srcId="{918AD1B0-EBD7-4733-8F2E-040DF3E7E66C}" destId="{A224DC49-B471-4DD7-842F-86E315C1F4F9}" srcOrd="2" destOrd="0" presId="urn:microsoft.com/office/officeart/2005/8/layout/hProcess11"/>
    <dgm:cxn modelId="{F24BE714-4A0C-40C4-A769-4429AB664A65}" type="presParOf" srcId="{173A9260-9DA9-4F95-8E93-9B8A47B083E4}" destId="{07CBA5B7-B25E-4699-A530-C600BF507816}" srcOrd="1" destOrd="0" presId="urn:microsoft.com/office/officeart/2005/8/layout/hProcess11"/>
    <dgm:cxn modelId="{87A5F3D7-CC20-412A-988B-CEC558E3E930}" type="presParOf" srcId="{173A9260-9DA9-4F95-8E93-9B8A47B083E4}" destId="{7296DA92-F683-4DA1-AA67-65F909D7288B}" srcOrd="2" destOrd="0" presId="urn:microsoft.com/office/officeart/2005/8/layout/hProcess11"/>
    <dgm:cxn modelId="{CC925C1C-0243-46CF-BCD1-1BDFFF23621B}" type="presParOf" srcId="{7296DA92-F683-4DA1-AA67-65F909D7288B}" destId="{31A37015-5467-4A31-915F-6EF24C0A4957}" srcOrd="0" destOrd="0" presId="urn:microsoft.com/office/officeart/2005/8/layout/hProcess11"/>
    <dgm:cxn modelId="{36FD2ED9-FE76-471D-9AE1-40553F68AB86}" type="presParOf" srcId="{7296DA92-F683-4DA1-AA67-65F909D7288B}" destId="{EDE542D4-C6B7-40AA-B344-22E05E5E95DD}" srcOrd="1" destOrd="0" presId="urn:microsoft.com/office/officeart/2005/8/layout/hProcess11"/>
    <dgm:cxn modelId="{E5072619-32F8-4BE8-A51F-E34F81E54F15}" type="presParOf" srcId="{7296DA92-F683-4DA1-AA67-65F909D7288B}" destId="{CC8EA791-0186-4E67-ABD4-1F854C566076}" srcOrd="2" destOrd="0" presId="urn:microsoft.com/office/officeart/2005/8/layout/hProcess11"/>
    <dgm:cxn modelId="{A5227283-80BF-4E88-9391-B08520955232}" type="presParOf" srcId="{173A9260-9DA9-4F95-8E93-9B8A47B083E4}" destId="{671A6342-7D6E-40F5-8FF9-777066E0A4F5}" srcOrd="3" destOrd="0" presId="urn:microsoft.com/office/officeart/2005/8/layout/hProcess11"/>
    <dgm:cxn modelId="{A7335A9E-B73C-405B-AE84-700CBD52D58A}" type="presParOf" srcId="{173A9260-9DA9-4F95-8E93-9B8A47B083E4}" destId="{A1BBB11B-6365-4072-9BEE-43604710766E}" srcOrd="4" destOrd="0" presId="urn:microsoft.com/office/officeart/2005/8/layout/hProcess11"/>
    <dgm:cxn modelId="{AF85068B-DB17-4050-978D-427FDD18E9B3}" type="presParOf" srcId="{A1BBB11B-6365-4072-9BEE-43604710766E}" destId="{3D73CAFA-2404-45FD-9318-DDD935A26DF4}" srcOrd="0" destOrd="0" presId="urn:microsoft.com/office/officeart/2005/8/layout/hProcess11"/>
    <dgm:cxn modelId="{C271A762-1D76-4AE3-BA13-D6BA77A4E93C}" type="presParOf" srcId="{A1BBB11B-6365-4072-9BEE-43604710766E}" destId="{6FEEFD94-1B1A-48F2-AEF8-9803A7908576}" srcOrd="1" destOrd="0" presId="urn:microsoft.com/office/officeart/2005/8/layout/hProcess11"/>
    <dgm:cxn modelId="{4075439B-C142-4156-AFED-A8E999EA78A4}" type="presParOf" srcId="{A1BBB11B-6365-4072-9BEE-43604710766E}" destId="{FD5879AE-735D-49F0-BFEF-3FD08E192B93}" srcOrd="2" destOrd="0" presId="urn:microsoft.com/office/officeart/2005/8/layout/hProcess11"/>
    <dgm:cxn modelId="{D413AEBD-4DE2-4240-9672-BDC23159E31D}" type="presParOf" srcId="{173A9260-9DA9-4F95-8E93-9B8A47B083E4}" destId="{EE2210CD-ECC5-47B7-A94E-0E8103E5EF6E}" srcOrd="5" destOrd="0" presId="urn:microsoft.com/office/officeart/2005/8/layout/hProcess11"/>
    <dgm:cxn modelId="{46BAEEC7-863B-420B-9DF5-EDADF130FE5A}" type="presParOf" srcId="{173A9260-9DA9-4F95-8E93-9B8A47B083E4}" destId="{CF66E621-58F9-4CD9-8863-7A10D6ECD880}" srcOrd="6" destOrd="0" presId="urn:microsoft.com/office/officeart/2005/8/layout/hProcess11"/>
    <dgm:cxn modelId="{8A2CED9A-59A0-47EA-975D-FE4609B5F4B7}" type="presParOf" srcId="{CF66E621-58F9-4CD9-8863-7A10D6ECD880}" destId="{D88E56E5-D54D-48B8-9AAC-88AD40EA5564}" srcOrd="0" destOrd="0" presId="urn:microsoft.com/office/officeart/2005/8/layout/hProcess11"/>
    <dgm:cxn modelId="{70BBF959-54CA-4C30-94F3-BD37DDE1412C}" type="presParOf" srcId="{CF66E621-58F9-4CD9-8863-7A10D6ECD880}" destId="{5CC63847-A2ED-48ED-BE9A-148F3E725A66}" srcOrd="1" destOrd="0" presId="urn:microsoft.com/office/officeart/2005/8/layout/hProcess11"/>
    <dgm:cxn modelId="{D3C82829-D079-42A0-825B-6D9AD2040DF1}" type="presParOf" srcId="{CF66E621-58F9-4CD9-8863-7A10D6ECD880}" destId="{FD037E1F-01EB-4CEB-804A-CAEB0FC0FE4A}" srcOrd="2" destOrd="0" presId="urn:microsoft.com/office/officeart/2005/8/layout/hProcess11"/>
    <dgm:cxn modelId="{07E1FE55-61A3-4FFF-A187-DC8E6AE9F7F9}" type="presParOf" srcId="{173A9260-9DA9-4F95-8E93-9B8A47B083E4}" destId="{EBDE05A6-A05E-4BCD-9E26-39E1A6B11115}" srcOrd="7" destOrd="0" presId="urn:microsoft.com/office/officeart/2005/8/layout/hProcess11"/>
    <dgm:cxn modelId="{A96A19B9-6228-4D6E-A445-4AD90E1158AF}" type="presParOf" srcId="{173A9260-9DA9-4F95-8E93-9B8A47B083E4}" destId="{9E1B3E7C-80E5-4655-8842-B73FA9DFE259}" srcOrd="8" destOrd="0" presId="urn:microsoft.com/office/officeart/2005/8/layout/hProcess11"/>
    <dgm:cxn modelId="{630516ED-80C6-4501-9F79-BE7F80E0BEB5}" type="presParOf" srcId="{9E1B3E7C-80E5-4655-8842-B73FA9DFE259}" destId="{6C5253AA-E5A7-4B0C-A984-8EAA535E9836}" srcOrd="0" destOrd="0" presId="urn:microsoft.com/office/officeart/2005/8/layout/hProcess11"/>
    <dgm:cxn modelId="{5FD54155-9D99-48C8-A0D0-3B5D1A39A168}" type="presParOf" srcId="{9E1B3E7C-80E5-4655-8842-B73FA9DFE259}" destId="{61A26A32-AE66-46C1-A4CC-DC5C14A91E6F}" srcOrd="1" destOrd="0" presId="urn:microsoft.com/office/officeart/2005/8/layout/hProcess11"/>
    <dgm:cxn modelId="{3A960217-924F-4794-9A80-194D6E8EC08E}" type="presParOf" srcId="{9E1B3E7C-80E5-4655-8842-B73FA9DFE259}" destId="{C2C9E3CD-B922-46FD-A8CF-A84F7F3FBCB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936542-BB51-48B4-8C0B-FB30C3332AD4}" type="doc">
      <dgm:prSet loTypeId="urn:microsoft.com/office/officeart/2005/8/layout/target3" loCatId="list" qsTypeId="urn:microsoft.com/office/officeart/2005/8/quickstyle/simple5" qsCatId="simple" csTypeId="urn:microsoft.com/office/officeart/2005/8/colors/colorful4" csCatId="colorful" phldr="1"/>
      <dgm:spPr/>
      <dgm:t>
        <a:bodyPr/>
        <a:lstStyle/>
        <a:p>
          <a:endParaRPr lang="en-US"/>
        </a:p>
      </dgm:t>
    </dgm:pt>
    <dgm:pt modelId="{532F9EEC-539C-4157-BD8F-355A57CEEEB2}">
      <dgm:prSet phldrT="[Text]"/>
      <dgm:spPr/>
      <dgm:t>
        <a:bodyPr/>
        <a:lstStyle/>
        <a:p>
          <a:pPr>
            <a:buFont typeface="+mj-lt"/>
            <a:buAutoNum type="arabicPeriod"/>
          </a:pPr>
          <a:r>
            <a:rPr lang="en-US" b="1" dirty="0"/>
            <a:t>At least 30 days worth of recorded data.</a:t>
          </a:r>
        </a:p>
      </dgm:t>
    </dgm:pt>
    <dgm:pt modelId="{655DD660-ABDC-4349-849D-857CD2ADBC37}" type="parTrans" cxnId="{C9668852-CC4C-4718-B0EC-8D3136764918}">
      <dgm:prSet/>
      <dgm:spPr/>
      <dgm:t>
        <a:bodyPr/>
        <a:lstStyle/>
        <a:p>
          <a:endParaRPr lang="en-US"/>
        </a:p>
      </dgm:t>
    </dgm:pt>
    <dgm:pt modelId="{9D77CF22-F3E3-4548-861F-257261DD58FC}" type="sibTrans" cxnId="{C9668852-CC4C-4718-B0EC-8D3136764918}">
      <dgm:prSet/>
      <dgm:spPr/>
      <dgm:t>
        <a:bodyPr/>
        <a:lstStyle/>
        <a:p>
          <a:endParaRPr lang="en-US"/>
        </a:p>
      </dgm:t>
    </dgm:pt>
    <dgm:pt modelId="{FFAE4732-34FB-492E-897D-E97400CE8E56}">
      <dgm:prSet phldrT="[Text]"/>
      <dgm:spPr/>
      <dgm:t>
        <a:bodyPr/>
        <a:lstStyle/>
        <a:p>
          <a:pPr>
            <a:buFont typeface="+mj-lt"/>
            <a:buAutoNum type="arabicPeriod"/>
          </a:pPr>
          <a:r>
            <a:rPr lang="en-US" b="1" dirty="0"/>
            <a:t>Preferable to select fewer vehicles with more frequent transfers, rather than more vehicles with less transfers.</a:t>
          </a:r>
        </a:p>
      </dgm:t>
    </dgm:pt>
    <dgm:pt modelId="{92857051-88C1-4AC5-8D58-9CD7D2C049AC}" type="parTrans" cxnId="{03E09078-9138-4F92-A856-265999F07C6C}">
      <dgm:prSet/>
      <dgm:spPr/>
      <dgm:t>
        <a:bodyPr/>
        <a:lstStyle/>
        <a:p>
          <a:endParaRPr lang="en-US"/>
        </a:p>
      </dgm:t>
    </dgm:pt>
    <dgm:pt modelId="{A4DD5E4A-1CF2-40BD-B4A0-FA79214929B4}" type="sibTrans" cxnId="{03E09078-9138-4F92-A856-265999F07C6C}">
      <dgm:prSet/>
      <dgm:spPr/>
      <dgm:t>
        <a:bodyPr/>
        <a:lstStyle/>
        <a:p>
          <a:endParaRPr lang="en-US"/>
        </a:p>
      </dgm:t>
    </dgm:pt>
    <dgm:pt modelId="{D7DE3537-C669-41E8-86DD-33E2878F3F24}">
      <dgm:prSet phldrT="[Text]"/>
      <dgm:spPr/>
      <dgm:t>
        <a:bodyPr/>
        <a:lstStyle/>
        <a:p>
          <a:pPr>
            <a:buFont typeface="+mj-lt"/>
            <a:buAutoNum type="arabicPeriod"/>
          </a:pPr>
          <a:r>
            <a:rPr lang="en-US" b="1" dirty="0"/>
            <a:t>2018 &amp; 2019 F-150s.</a:t>
          </a:r>
        </a:p>
      </dgm:t>
    </dgm:pt>
    <dgm:pt modelId="{9E241B1B-D798-4698-AE81-C33FC160F609}" type="parTrans" cxnId="{FAAA8DBB-4BA2-4DA0-A3E7-5DB902C23422}">
      <dgm:prSet/>
      <dgm:spPr/>
      <dgm:t>
        <a:bodyPr/>
        <a:lstStyle/>
        <a:p>
          <a:endParaRPr lang="en-US"/>
        </a:p>
      </dgm:t>
    </dgm:pt>
    <dgm:pt modelId="{F8B0F8E3-17DE-45F5-A2D4-C3E5E66036E5}" type="sibTrans" cxnId="{FAAA8DBB-4BA2-4DA0-A3E7-5DB902C23422}">
      <dgm:prSet/>
      <dgm:spPr/>
      <dgm:t>
        <a:bodyPr/>
        <a:lstStyle/>
        <a:p>
          <a:endParaRPr lang="en-US"/>
        </a:p>
      </dgm:t>
    </dgm:pt>
    <dgm:pt modelId="{79DA5C17-6F7D-42BC-A746-2E40EA009095}">
      <dgm:prSet phldrT="[Text]"/>
      <dgm:spPr/>
      <dgm:t>
        <a:bodyPr/>
        <a:lstStyle/>
        <a:p>
          <a:pPr>
            <a:buFont typeface="+mj-lt"/>
            <a:buAutoNum type="arabicPeriod"/>
          </a:pPr>
          <a:r>
            <a:rPr lang="en-US" b="1" dirty="0"/>
            <a:t>Transfer timestamps during summer months (May - August).</a:t>
          </a:r>
        </a:p>
      </dgm:t>
    </dgm:pt>
    <dgm:pt modelId="{49E2FF0F-7C99-42A3-8F67-050809EE7731}" type="parTrans" cxnId="{4567477A-5C95-471B-8EF2-DDED80AB768E}">
      <dgm:prSet/>
      <dgm:spPr/>
      <dgm:t>
        <a:bodyPr/>
        <a:lstStyle/>
        <a:p>
          <a:endParaRPr lang="en-US"/>
        </a:p>
      </dgm:t>
    </dgm:pt>
    <dgm:pt modelId="{C8C12BB2-5774-41CA-B150-729FBF8805D9}" type="sibTrans" cxnId="{4567477A-5C95-471B-8EF2-DDED80AB768E}">
      <dgm:prSet/>
      <dgm:spPr/>
      <dgm:t>
        <a:bodyPr/>
        <a:lstStyle/>
        <a:p>
          <a:endParaRPr lang="en-US"/>
        </a:p>
      </dgm:t>
    </dgm:pt>
    <dgm:pt modelId="{BF3D01E8-6C64-465E-AF59-B1FB3111B56A}">
      <dgm:prSet phldrT="[Text]"/>
      <dgm:spPr/>
      <dgm:t>
        <a:bodyPr/>
        <a:lstStyle/>
        <a:p>
          <a:pPr>
            <a:buFont typeface="+mj-lt"/>
            <a:buAutoNum type="arabicPeriod"/>
          </a:pPr>
          <a:r>
            <a:rPr lang="en-US" b="1" dirty="0"/>
            <a:t>Variable displacement compressors.</a:t>
          </a:r>
        </a:p>
      </dgm:t>
    </dgm:pt>
    <dgm:pt modelId="{F2D6C360-BEAE-4662-AD92-006F83785B5C}" type="parTrans" cxnId="{AF44C5DE-6F9E-4ACF-973C-03C3204783BC}">
      <dgm:prSet/>
      <dgm:spPr/>
      <dgm:t>
        <a:bodyPr/>
        <a:lstStyle/>
        <a:p>
          <a:endParaRPr lang="en-US"/>
        </a:p>
      </dgm:t>
    </dgm:pt>
    <dgm:pt modelId="{1D161354-4434-4264-BCD0-711C4711D21C}" type="sibTrans" cxnId="{AF44C5DE-6F9E-4ACF-973C-03C3204783BC}">
      <dgm:prSet/>
      <dgm:spPr/>
      <dgm:t>
        <a:bodyPr/>
        <a:lstStyle/>
        <a:p>
          <a:endParaRPr lang="en-US"/>
        </a:p>
      </dgm:t>
    </dgm:pt>
    <dgm:pt modelId="{55855C75-7641-427B-AE65-74B9E44CD971}" type="pres">
      <dgm:prSet presAssocID="{88936542-BB51-48B4-8C0B-FB30C3332AD4}" presName="Name0" presStyleCnt="0">
        <dgm:presLayoutVars>
          <dgm:chMax val="7"/>
          <dgm:dir/>
          <dgm:animLvl val="lvl"/>
          <dgm:resizeHandles val="exact"/>
        </dgm:presLayoutVars>
      </dgm:prSet>
      <dgm:spPr/>
    </dgm:pt>
    <dgm:pt modelId="{DB6FC454-EA81-4708-B62C-A81AC54312FD}" type="pres">
      <dgm:prSet presAssocID="{532F9EEC-539C-4157-BD8F-355A57CEEEB2}" presName="circle1" presStyleLbl="node1" presStyleIdx="0" presStyleCnt="5"/>
      <dgm:spPr/>
    </dgm:pt>
    <dgm:pt modelId="{B74283A2-2FEB-4E5A-8C26-ADB653D0089B}" type="pres">
      <dgm:prSet presAssocID="{532F9EEC-539C-4157-BD8F-355A57CEEEB2}" presName="space" presStyleCnt="0"/>
      <dgm:spPr/>
    </dgm:pt>
    <dgm:pt modelId="{8ADAA7B3-D358-4784-8CDD-B2307ADF38E4}" type="pres">
      <dgm:prSet presAssocID="{532F9EEC-539C-4157-BD8F-355A57CEEEB2}" presName="rect1" presStyleLbl="alignAcc1" presStyleIdx="0" presStyleCnt="5"/>
      <dgm:spPr/>
    </dgm:pt>
    <dgm:pt modelId="{78699158-15BB-436A-BFB9-2FC5403CA52E}" type="pres">
      <dgm:prSet presAssocID="{FFAE4732-34FB-492E-897D-E97400CE8E56}" presName="vertSpace2" presStyleLbl="node1" presStyleIdx="0" presStyleCnt="5"/>
      <dgm:spPr/>
    </dgm:pt>
    <dgm:pt modelId="{640E9ED5-47DB-4309-81FE-A4DF3DC20E9D}" type="pres">
      <dgm:prSet presAssocID="{FFAE4732-34FB-492E-897D-E97400CE8E56}" presName="circle2" presStyleLbl="node1" presStyleIdx="1" presStyleCnt="5"/>
      <dgm:spPr/>
    </dgm:pt>
    <dgm:pt modelId="{620B7170-0AA6-4FD1-85FD-B3F3C7296249}" type="pres">
      <dgm:prSet presAssocID="{FFAE4732-34FB-492E-897D-E97400CE8E56}" presName="rect2" presStyleLbl="alignAcc1" presStyleIdx="1" presStyleCnt="5"/>
      <dgm:spPr/>
    </dgm:pt>
    <dgm:pt modelId="{6ED040A2-175A-4587-BDD2-26D98A758626}" type="pres">
      <dgm:prSet presAssocID="{D7DE3537-C669-41E8-86DD-33E2878F3F24}" presName="vertSpace3" presStyleLbl="node1" presStyleIdx="1" presStyleCnt="5"/>
      <dgm:spPr/>
    </dgm:pt>
    <dgm:pt modelId="{67F2D14D-033C-48E7-AA48-42EB23E88B93}" type="pres">
      <dgm:prSet presAssocID="{D7DE3537-C669-41E8-86DD-33E2878F3F24}" presName="circle3" presStyleLbl="node1" presStyleIdx="2" presStyleCnt="5"/>
      <dgm:spPr/>
    </dgm:pt>
    <dgm:pt modelId="{6BDBF8AD-FFE7-46F2-A3A2-86FBBEE10063}" type="pres">
      <dgm:prSet presAssocID="{D7DE3537-C669-41E8-86DD-33E2878F3F24}" presName="rect3" presStyleLbl="alignAcc1" presStyleIdx="2" presStyleCnt="5"/>
      <dgm:spPr/>
    </dgm:pt>
    <dgm:pt modelId="{5EF04351-3F0B-4E70-98DE-055E5ABD259F}" type="pres">
      <dgm:prSet presAssocID="{79DA5C17-6F7D-42BC-A746-2E40EA009095}" presName="vertSpace4" presStyleLbl="node1" presStyleIdx="2" presStyleCnt="5"/>
      <dgm:spPr/>
    </dgm:pt>
    <dgm:pt modelId="{9F3C1F8C-A566-43C4-BC46-D1523D2BB6B4}" type="pres">
      <dgm:prSet presAssocID="{79DA5C17-6F7D-42BC-A746-2E40EA009095}" presName="circle4" presStyleLbl="node1" presStyleIdx="3" presStyleCnt="5"/>
      <dgm:spPr/>
    </dgm:pt>
    <dgm:pt modelId="{022963FA-7500-42F9-83F8-80BA6FAB371A}" type="pres">
      <dgm:prSet presAssocID="{79DA5C17-6F7D-42BC-A746-2E40EA009095}" presName="rect4" presStyleLbl="alignAcc1" presStyleIdx="3" presStyleCnt="5"/>
      <dgm:spPr/>
    </dgm:pt>
    <dgm:pt modelId="{45336664-FBA6-4866-8580-656C8C62668D}" type="pres">
      <dgm:prSet presAssocID="{BF3D01E8-6C64-465E-AF59-B1FB3111B56A}" presName="vertSpace5" presStyleLbl="node1" presStyleIdx="3" presStyleCnt="5"/>
      <dgm:spPr/>
    </dgm:pt>
    <dgm:pt modelId="{A4D17F32-C229-4280-934B-2BFEB7DCD825}" type="pres">
      <dgm:prSet presAssocID="{BF3D01E8-6C64-465E-AF59-B1FB3111B56A}" presName="circle5" presStyleLbl="node1" presStyleIdx="4" presStyleCnt="5"/>
      <dgm:spPr/>
    </dgm:pt>
    <dgm:pt modelId="{534BCE3C-1BBA-4E4C-8B76-D2E34AF0AF94}" type="pres">
      <dgm:prSet presAssocID="{BF3D01E8-6C64-465E-AF59-B1FB3111B56A}" presName="rect5" presStyleLbl="alignAcc1" presStyleIdx="4" presStyleCnt="5"/>
      <dgm:spPr/>
    </dgm:pt>
    <dgm:pt modelId="{9E24385A-C0F5-49C1-8B0E-075F56916867}" type="pres">
      <dgm:prSet presAssocID="{532F9EEC-539C-4157-BD8F-355A57CEEEB2}" presName="rect1ParTxNoCh" presStyleLbl="alignAcc1" presStyleIdx="4" presStyleCnt="5">
        <dgm:presLayoutVars>
          <dgm:chMax val="1"/>
          <dgm:bulletEnabled val="1"/>
        </dgm:presLayoutVars>
      </dgm:prSet>
      <dgm:spPr/>
    </dgm:pt>
    <dgm:pt modelId="{57F1F2C4-1F1E-4A14-A409-3341E7121C60}" type="pres">
      <dgm:prSet presAssocID="{FFAE4732-34FB-492E-897D-E97400CE8E56}" presName="rect2ParTxNoCh" presStyleLbl="alignAcc1" presStyleIdx="4" presStyleCnt="5">
        <dgm:presLayoutVars>
          <dgm:chMax val="1"/>
          <dgm:bulletEnabled val="1"/>
        </dgm:presLayoutVars>
      </dgm:prSet>
      <dgm:spPr/>
    </dgm:pt>
    <dgm:pt modelId="{94ABFC7E-7F1C-4413-AED8-5EBCAF178768}" type="pres">
      <dgm:prSet presAssocID="{D7DE3537-C669-41E8-86DD-33E2878F3F24}" presName="rect3ParTxNoCh" presStyleLbl="alignAcc1" presStyleIdx="4" presStyleCnt="5">
        <dgm:presLayoutVars>
          <dgm:chMax val="1"/>
          <dgm:bulletEnabled val="1"/>
        </dgm:presLayoutVars>
      </dgm:prSet>
      <dgm:spPr/>
    </dgm:pt>
    <dgm:pt modelId="{352D2F7A-76E4-4239-B0E7-0D3B59DBF98F}" type="pres">
      <dgm:prSet presAssocID="{79DA5C17-6F7D-42BC-A746-2E40EA009095}" presName="rect4ParTxNoCh" presStyleLbl="alignAcc1" presStyleIdx="4" presStyleCnt="5">
        <dgm:presLayoutVars>
          <dgm:chMax val="1"/>
          <dgm:bulletEnabled val="1"/>
        </dgm:presLayoutVars>
      </dgm:prSet>
      <dgm:spPr/>
    </dgm:pt>
    <dgm:pt modelId="{84547C9C-132C-4487-B35C-B5631C38BAF7}" type="pres">
      <dgm:prSet presAssocID="{BF3D01E8-6C64-465E-AF59-B1FB3111B56A}" presName="rect5ParTxNoCh" presStyleLbl="alignAcc1" presStyleIdx="4" presStyleCnt="5">
        <dgm:presLayoutVars>
          <dgm:chMax val="1"/>
          <dgm:bulletEnabled val="1"/>
        </dgm:presLayoutVars>
      </dgm:prSet>
      <dgm:spPr/>
    </dgm:pt>
  </dgm:ptLst>
  <dgm:cxnLst>
    <dgm:cxn modelId="{C7F55F02-BF5D-4D9A-99D0-C2BBB8028791}" type="presOf" srcId="{79DA5C17-6F7D-42BC-A746-2E40EA009095}" destId="{022963FA-7500-42F9-83F8-80BA6FAB371A}" srcOrd="0" destOrd="0" presId="urn:microsoft.com/office/officeart/2005/8/layout/target3"/>
    <dgm:cxn modelId="{57F80933-A0A9-4DA5-B8EC-EACF0BAFEDC8}" type="presOf" srcId="{D7DE3537-C669-41E8-86DD-33E2878F3F24}" destId="{6BDBF8AD-FFE7-46F2-A3A2-86FBBEE10063}" srcOrd="0" destOrd="0" presId="urn:microsoft.com/office/officeart/2005/8/layout/target3"/>
    <dgm:cxn modelId="{861F1769-5B58-4200-B883-38A21F4318CF}" type="presOf" srcId="{D7DE3537-C669-41E8-86DD-33E2878F3F24}" destId="{94ABFC7E-7F1C-4413-AED8-5EBCAF178768}" srcOrd="1" destOrd="0" presId="urn:microsoft.com/office/officeart/2005/8/layout/target3"/>
    <dgm:cxn modelId="{C9668852-CC4C-4718-B0EC-8D3136764918}" srcId="{88936542-BB51-48B4-8C0B-FB30C3332AD4}" destId="{532F9EEC-539C-4157-BD8F-355A57CEEEB2}" srcOrd="0" destOrd="0" parTransId="{655DD660-ABDC-4349-849D-857CD2ADBC37}" sibTransId="{9D77CF22-F3E3-4548-861F-257261DD58FC}"/>
    <dgm:cxn modelId="{03E09078-9138-4F92-A856-265999F07C6C}" srcId="{88936542-BB51-48B4-8C0B-FB30C3332AD4}" destId="{FFAE4732-34FB-492E-897D-E97400CE8E56}" srcOrd="1" destOrd="0" parTransId="{92857051-88C1-4AC5-8D58-9CD7D2C049AC}" sibTransId="{A4DD5E4A-1CF2-40BD-B4A0-FA79214929B4}"/>
    <dgm:cxn modelId="{4567477A-5C95-471B-8EF2-DDED80AB768E}" srcId="{88936542-BB51-48B4-8C0B-FB30C3332AD4}" destId="{79DA5C17-6F7D-42BC-A746-2E40EA009095}" srcOrd="3" destOrd="0" parTransId="{49E2FF0F-7C99-42A3-8F67-050809EE7731}" sibTransId="{C8C12BB2-5774-41CA-B150-729FBF8805D9}"/>
    <dgm:cxn modelId="{81793D84-8D12-424D-BA35-7C2CC74F8116}" type="presOf" srcId="{532F9EEC-539C-4157-BD8F-355A57CEEEB2}" destId="{8ADAA7B3-D358-4784-8CDD-B2307ADF38E4}" srcOrd="0" destOrd="0" presId="urn:microsoft.com/office/officeart/2005/8/layout/target3"/>
    <dgm:cxn modelId="{1C0B0D89-1C92-4323-B5FB-15B1B5F54061}" type="presOf" srcId="{79DA5C17-6F7D-42BC-A746-2E40EA009095}" destId="{352D2F7A-76E4-4239-B0E7-0D3B59DBF98F}" srcOrd="1" destOrd="0" presId="urn:microsoft.com/office/officeart/2005/8/layout/target3"/>
    <dgm:cxn modelId="{A857AF8E-56CA-4C02-B2C5-FCEE155A3E8E}" type="presOf" srcId="{BF3D01E8-6C64-465E-AF59-B1FB3111B56A}" destId="{534BCE3C-1BBA-4E4C-8B76-D2E34AF0AF94}" srcOrd="0" destOrd="0" presId="urn:microsoft.com/office/officeart/2005/8/layout/target3"/>
    <dgm:cxn modelId="{354548A4-D389-40E5-90EC-1BB72579FCFA}" type="presOf" srcId="{FFAE4732-34FB-492E-897D-E97400CE8E56}" destId="{620B7170-0AA6-4FD1-85FD-B3F3C7296249}" srcOrd="0" destOrd="0" presId="urn:microsoft.com/office/officeart/2005/8/layout/target3"/>
    <dgm:cxn modelId="{FAAA8DBB-4BA2-4DA0-A3E7-5DB902C23422}" srcId="{88936542-BB51-48B4-8C0B-FB30C3332AD4}" destId="{D7DE3537-C669-41E8-86DD-33E2878F3F24}" srcOrd="2" destOrd="0" parTransId="{9E241B1B-D798-4698-AE81-C33FC160F609}" sibTransId="{F8B0F8E3-17DE-45F5-A2D4-C3E5E66036E5}"/>
    <dgm:cxn modelId="{73F1A1BC-D6A1-41C9-A584-29720EC8E05E}" type="presOf" srcId="{BF3D01E8-6C64-465E-AF59-B1FB3111B56A}" destId="{84547C9C-132C-4487-B35C-B5631C38BAF7}" srcOrd="1" destOrd="0" presId="urn:microsoft.com/office/officeart/2005/8/layout/target3"/>
    <dgm:cxn modelId="{887B40DB-F5BC-41A6-AFBB-7DA3B86158C7}" type="presOf" srcId="{88936542-BB51-48B4-8C0B-FB30C3332AD4}" destId="{55855C75-7641-427B-AE65-74B9E44CD971}" srcOrd="0" destOrd="0" presId="urn:microsoft.com/office/officeart/2005/8/layout/target3"/>
    <dgm:cxn modelId="{AF44C5DE-6F9E-4ACF-973C-03C3204783BC}" srcId="{88936542-BB51-48B4-8C0B-FB30C3332AD4}" destId="{BF3D01E8-6C64-465E-AF59-B1FB3111B56A}" srcOrd="4" destOrd="0" parTransId="{F2D6C360-BEAE-4662-AD92-006F83785B5C}" sibTransId="{1D161354-4434-4264-BCD0-711C4711D21C}"/>
    <dgm:cxn modelId="{68FBD9E0-CD04-4752-91BE-FC9130ACB490}" type="presOf" srcId="{FFAE4732-34FB-492E-897D-E97400CE8E56}" destId="{57F1F2C4-1F1E-4A14-A409-3341E7121C60}" srcOrd="1" destOrd="0" presId="urn:microsoft.com/office/officeart/2005/8/layout/target3"/>
    <dgm:cxn modelId="{D895E7E2-7976-4B08-B90A-F6702AF4A085}" type="presOf" srcId="{532F9EEC-539C-4157-BD8F-355A57CEEEB2}" destId="{9E24385A-C0F5-49C1-8B0E-075F56916867}" srcOrd="1" destOrd="0" presId="urn:microsoft.com/office/officeart/2005/8/layout/target3"/>
    <dgm:cxn modelId="{64E6E243-E893-435E-8C23-5575CCAE2AA0}" type="presParOf" srcId="{55855C75-7641-427B-AE65-74B9E44CD971}" destId="{DB6FC454-EA81-4708-B62C-A81AC54312FD}" srcOrd="0" destOrd="0" presId="urn:microsoft.com/office/officeart/2005/8/layout/target3"/>
    <dgm:cxn modelId="{0EC9FDCD-E1E5-41E3-B144-21143A42DE26}" type="presParOf" srcId="{55855C75-7641-427B-AE65-74B9E44CD971}" destId="{B74283A2-2FEB-4E5A-8C26-ADB653D0089B}" srcOrd="1" destOrd="0" presId="urn:microsoft.com/office/officeart/2005/8/layout/target3"/>
    <dgm:cxn modelId="{A992DC52-C509-427D-A620-61D0E1875BF1}" type="presParOf" srcId="{55855C75-7641-427B-AE65-74B9E44CD971}" destId="{8ADAA7B3-D358-4784-8CDD-B2307ADF38E4}" srcOrd="2" destOrd="0" presId="urn:microsoft.com/office/officeart/2005/8/layout/target3"/>
    <dgm:cxn modelId="{7778A0A2-D8B1-424F-BE3B-F5282C64DD20}" type="presParOf" srcId="{55855C75-7641-427B-AE65-74B9E44CD971}" destId="{78699158-15BB-436A-BFB9-2FC5403CA52E}" srcOrd="3" destOrd="0" presId="urn:microsoft.com/office/officeart/2005/8/layout/target3"/>
    <dgm:cxn modelId="{67759CDA-6A25-4C8F-8214-80D9CB2B918C}" type="presParOf" srcId="{55855C75-7641-427B-AE65-74B9E44CD971}" destId="{640E9ED5-47DB-4309-81FE-A4DF3DC20E9D}" srcOrd="4" destOrd="0" presId="urn:microsoft.com/office/officeart/2005/8/layout/target3"/>
    <dgm:cxn modelId="{8B809BB9-1532-4B8E-B9FA-72A7B79BBC31}" type="presParOf" srcId="{55855C75-7641-427B-AE65-74B9E44CD971}" destId="{620B7170-0AA6-4FD1-85FD-B3F3C7296249}" srcOrd="5" destOrd="0" presId="urn:microsoft.com/office/officeart/2005/8/layout/target3"/>
    <dgm:cxn modelId="{C3F5B85B-720F-4804-ABAC-0E6E86558892}" type="presParOf" srcId="{55855C75-7641-427B-AE65-74B9E44CD971}" destId="{6ED040A2-175A-4587-BDD2-26D98A758626}" srcOrd="6" destOrd="0" presId="urn:microsoft.com/office/officeart/2005/8/layout/target3"/>
    <dgm:cxn modelId="{F65017C6-822B-4CBB-ADCA-FE317AB4898E}" type="presParOf" srcId="{55855C75-7641-427B-AE65-74B9E44CD971}" destId="{67F2D14D-033C-48E7-AA48-42EB23E88B93}" srcOrd="7" destOrd="0" presId="urn:microsoft.com/office/officeart/2005/8/layout/target3"/>
    <dgm:cxn modelId="{48448985-DB1B-4BCB-B101-71D03BEC2352}" type="presParOf" srcId="{55855C75-7641-427B-AE65-74B9E44CD971}" destId="{6BDBF8AD-FFE7-46F2-A3A2-86FBBEE10063}" srcOrd="8" destOrd="0" presId="urn:microsoft.com/office/officeart/2005/8/layout/target3"/>
    <dgm:cxn modelId="{F09A44E2-B836-46B7-B97C-1695B27348D3}" type="presParOf" srcId="{55855C75-7641-427B-AE65-74B9E44CD971}" destId="{5EF04351-3F0B-4E70-98DE-055E5ABD259F}" srcOrd="9" destOrd="0" presId="urn:microsoft.com/office/officeart/2005/8/layout/target3"/>
    <dgm:cxn modelId="{1C58E4CF-19BD-4FA1-A215-585F8615229F}" type="presParOf" srcId="{55855C75-7641-427B-AE65-74B9E44CD971}" destId="{9F3C1F8C-A566-43C4-BC46-D1523D2BB6B4}" srcOrd="10" destOrd="0" presId="urn:microsoft.com/office/officeart/2005/8/layout/target3"/>
    <dgm:cxn modelId="{02A0674C-D515-45E5-B160-B021A544D137}" type="presParOf" srcId="{55855C75-7641-427B-AE65-74B9E44CD971}" destId="{022963FA-7500-42F9-83F8-80BA6FAB371A}" srcOrd="11" destOrd="0" presId="urn:microsoft.com/office/officeart/2005/8/layout/target3"/>
    <dgm:cxn modelId="{B6A0EF24-3BA3-4738-BCE4-C208782F8AEA}" type="presParOf" srcId="{55855C75-7641-427B-AE65-74B9E44CD971}" destId="{45336664-FBA6-4866-8580-656C8C62668D}" srcOrd="12" destOrd="0" presId="urn:microsoft.com/office/officeart/2005/8/layout/target3"/>
    <dgm:cxn modelId="{D2FF92A3-8867-4589-81EC-7B9279B19C88}" type="presParOf" srcId="{55855C75-7641-427B-AE65-74B9E44CD971}" destId="{A4D17F32-C229-4280-934B-2BFEB7DCD825}" srcOrd="13" destOrd="0" presId="urn:microsoft.com/office/officeart/2005/8/layout/target3"/>
    <dgm:cxn modelId="{4C0476B3-5205-4561-8FB9-18B5B88B0FF5}" type="presParOf" srcId="{55855C75-7641-427B-AE65-74B9E44CD971}" destId="{534BCE3C-1BBA-4E4C-8B76-D2E34AF0AF94}" srcOrd="14" destOrd="0" presId="urn:microsoft.com/office/officeart/2005/8/layout/target3"/>
    <dgm:cxn modelId="{387BB21B-F6F6-44C2-A252-E4214F9D2318}" type="presParOf" srcId="{55855C75-7641-427B-AE65-74B9E44CD971}" destId="{9E24385A-C0F5-49C1-8B0E-075F56916867}" srcOrd="15" destOrd="0" presId="urn:microsoft.com/office/officeart/2005/8/layout/target3"/>
    <dgm:cxn modelId="{5B8336E2-01DF-497A-B1F8-E4F2568FC8F2}" type="presParOf" srcId="{55855C75-7641-427B-AE65-74B9E44CD971}" destId="{57F1F2C4-1F1E-4A14-A409-3341E7121C60}" srcOrd="16" destOrd="0" presId="urn:microsoft.com/office/officeart/2005/8/layout/target3"/>
    <dgm:cxn modelId="{E3E837C1-E953-4751-9EBF-4FB4619AAFDB}" type="presParOf" srcId="{55855C75-7641-427B-AE65-74B9E44CD971}" destId="{94ABFC7E-7F1C-4413-AED8-5EBCAF178768}" srcOrd="17" destOrd="0" presId="urn:microsoft.com/office/officeart/2005/8/layout/target3"/>
    <dgm:cxn modelId="{1A834878-1E56-424F-91C9-B8BDDD62B37D}" type="presParOf" srcId="{55855C75-7641-427B-AE65-74B9E44CD971}" destId="{352D2F7A-76E4-4239-B0E7-0D3B59DBF98F}" srcOrd="18" destOrd="0" presId="urn:microsoft.com/office/officeart/2005/8/layout/target3"/>
    <dgm:cxn modelId="{35D2DC7F-D39B-4588-A163-F00A202C069C}" type="presParOf" srcId="{55855C75-7641-427B-AE65-74B9E44CD971}" destId="{84547C9C-132C-4487-B35C-B5631C38BAF7}"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9332B7-4FD9-4BA2-9DFC-62EADD5BF738}" type="doc">
      <dgm:prSet loTypeId="urn:microsoft.com/office/officeart/2005/8/layout/process4" loCatId="process" qsTypeId="urn:microsoft.com/office/officeart/2005/8/quickstyle/simple2" qsCatId="simple" csTypeId="urn:microsoft.com/office/officeart/2005/8/colors/colorful2" csCatId="colorful" phldr="1"/>
      <dgm:spPr/>
    </dgm:pt>
    <dgm:pt modelId="{B5158DD4-E8CB-449C-86DF-64B3EBDCFDEE}">
      <dgm:prSet phldrT="[Text]"/>
      <dgm:spPr/>
      <dgm:t>
        <a:bodyPr/>
        <a:lstStyle/>
        <a:p>
          <a:r>
            <a:rPr lang="en-US" dirty="0"/>
            <a:t>Pivot Table Construction</a:t>
          </a:r>
        </a:p>
      </dgm:t>
    </dgm:pt>
    <dgm:pt modelId="{0F24BAB8-825D-4B78-8793-E00C6C427843}" type="parTrans" cxnId="{EEE3B0B4-2EC4-4894-836D-BF36FF59E2A1}">
      <dgm:prSet/>
      <dgm:spPr/>
      <dgm:t>
        <a:bodyPr/>
        <a:lstStyle/>
        <a:p>
          <a:endParaRPr lang="en-US"/>
        </a:p>
      </dgm:t>
    </dgm:pt>
    <dgm:pt modelId="{24C6738A-D28F-4A33-A77B-E3709891067F}" type="sibTrans" cxnId="{EEE3B0B4-2EC4-4894-836D-BF36FF59E2A1}">
      <dgm:prSet/>
      <dgm:spPr/>
      <dgm:t>
        <a:bodyPr/>
        <a:lstStyle/>
        <a:p>
          <a:endParaRPr lang="en-US"/>
        </a:p>
      </dgm:t>
    </dgm:pt>
    <dgm:pt modelId="{735978FF-3AB5-4563-AC27-298A47732653}">
      <dgm:prSet phldrT="[Text]"/>
      <dgm:spPr/>
      <dgm:t>
        <a:bodyPr/>
        <a:lstStyle/>
        <a:p>
          <a:r>
            <a:rPr lang="en-US" dirty="0"/>
            <a:t>Defining Trips</a:t>
          </a:r>
        </a:p>
      </dgm:t>
    </dgm:pt>
    <dgm:pt modelId="{97E6EE65-6D24-41C8-B2B2-524A86215F6F}" type="parTrans" cxnId="{DBB061F0-EA60-4286-963D-DA3D345F7B69}">
      <dgm:prSet/>
      <dgm:spPr/>
      <dgm:t>
        <a:bodyPr/>
        <a:lstStyle/>
        <a:p>
          <a:endParaRPr lang="en-US"/>
        </a:p>
      </dgm:t>
    </dgm:pt>
    <dgm:pt modelId="{174728F2-AA16-4095-9A5A-B6F665A3DD74}" type="sibTrans" cxnId="{DBB061F0-EA60-4286-963D-DA3D345F7B69}">
      <dgm:prSet/>
      <dgm:spPr/>
      <dgm:t>
        <a:bodyPr/>
        <a:lstStyle/>
        <a:p>
          <a:endParaRPr lang="en-US"/>
        </a:p>
      </dgm:t>
    </dgm:pt>
    <dgm:pt modelId="{42727E8F-43CB-4C40-B914-41F5EC068554}">
      <dgm:prSet phldrT="[Text]"/>
      <dgm:spPr/>
      <dgm:t>
        <a:bodyPr/>
        <a:lstStyle/>
        <a:p>
          <a:r>
            <a:rPr lang="en-US" dirty="0"/>
            <a:t>Quality Control &amp; Imputation</a:t>
          </a:r>
        </a:p>
      </dgm:t>
    </dgm:pt>
    <dgm:pt modelId="{EAC5F0AF-8B99-4457-9028-75A913FA2693}" type="parTrans" cxnId="{32150E64-69DA-4D38-AD6A-75BE3637AF89}">
      <dgm:prSet/>
      <dgm:spPr/>
      <dgm:t>
        <a:bodyPr/>
        <a:lstStyle/>
        <a:p>
          <a:endParaRPr lang="en-US"/>
        </a:p>
      </dgm:t>
    </dgm:pt>
    <dgm:pt modelId="{35262E52-5780-4386-B8CB-69E8EF00D672}" type="sibTrans" cxnId="{32150E64-69DA-4D38-AD6A-75BE3637AF89}">
      <dgm:prSet/>
      <dgm:spPr/>
      <dgm:t>
        <a:bodyPr/>
        <a:lstStyle/>
        <a:p>
          <a:endParaRPr lang="en-US"/>
        </a:p>
      </dgm:t>
    </dgm:pt>
    <dgm:pt modelId="{C4977379-A10F-4115-B7EA-9D986AC288EE}">
      <dgm:prSet phldrT="[Text]"/>
      <dgm:spPr/>
      <dgm:t>
        <a:bodyPr/>
        <a:lstStyle/>
        <a:p>
          <a:r>
            <a:rPr lang="en-US" dirty="0"/>
            <a:t>Aggregation by mean for numerical features and mode for categorical features.</a:t>
          </a:r>
        </a:p>
      </dgm:t>
    </dgm:pt>
    <dgm:pt modelId="{AE83C332-A1AC-4B68-9904-D4D344EABD98}" type="parTrans" cxnId="{7AD6BE11-E477-4C3A-A41B-5784B57167CA}">
      <dgm:prSet/>
      <dgm:spPr/>
      <dgm:t>
        <a:bodyPr/>
        <a:lstStyle/>
        <a:p>
          <a:endParaRPr lang="en-US"/>
        </a:p>
      </dgm:t>
    </dgm:pt>
    <dgm:pt modelId="{C8E3C75D-A664-4526-B513-C7E81366ABF5}" type="sibTrans" cxnId="{7AD6BE11-E477-4C3A-A41B-5784B57167CA}">
      <dgm:prSet/>
      <dgm:spPr/>
      <dgm:t>
        <a:bodyPr/>
        <a:lstStyle/>
        <a:p>
          <a:endParaRPr lang="en-US"/>
        </a:p>
      </dgm:t>
    </dgm:pt>
    <dgm:pt modelId="{71054747-4999-4029-AA7D-5DB70BDF9F31}">
      <dgm:prSet phldrT="[Text]"/>
      <dgm:spPr/>
      <dgm:t>
        <a:bodyPr/>
        <a:lstStyle/>
        <a:p>
          <a:r>
            <a:rPr lang="en-US" dirty="0"/>
            <a:t>Timestamps rounded to nearest second.</a:t>
          </a:r>
        </a:p>
      </dgm:t>
    </dgm:pt>
    <dgm:pt modelId="{47B405FD-5847-4E97-B41B-FCABF8409E95}" type="parTrans" cxnId="{266ECA76-7AD2-4A10-815E-2281A38BE0FF}">
      <dgm:prSet/>
      <dgm:spPr/>
      <dgm:t>
        <a:bodyPr/>
        <a:lstStyle/>
        <a:p>
          <a:endParaRPr lang="en-US"/>
        </a:p>
      </dgm:t>
    </dgm:pt>
    <dgm:pt modelId="{3C569A2C-C207-4149-9F91-AE48EC941D8F}" type="sibTrans" cxnId="{266ECA76-7AD2-4A10-815E-2281A38BE0FF}">
      <dgm:prSet/>
      <dgm:spPr/>
      <dgm:t>
        <a:bodyPr/>
        <a:lstStyle/>
        <a:p>
          <a:endParaRPr lang="en-US"/>
        </a:p>
      </dgm:t>
    </dgm:pt>
    <dgm:pt modelId="{C0873C56-BFF8-4A6D-A72B-520C5354A1AC}">
      <dgm:prSet phldrT="[Text]"/>
      <dgm:spPr/>
      <dgm:t>
        <a:bodyPr/>
        <a:lstStyle/>
        <a:p>
          <a:r>
            <a:rPr lang="en-US" b="0" dirty="0"/>
            <a:t>Interval where the difference between timestamp &lt; 30 minutes.</a:t>
          </a:r>
        </a:p>
      </dgm:t>
    </dgm:pt>
    <dgm:pt modelId="{84AF15CC-D95B-41C6-AE80-0EB5E004923F}" type="parTrans" cxnId="{DE12E646-5252-4946-9544-550516CCC100}">
      <dgm:prSet/>
      <dgm:spPr/>
      <dgm:t>
        <a:bodyPr/>
        <a:lstStyle/>
        <a:p>
          <a:endParaRPr lang="en-US"/>
        </a:p>
      </dgm:t>
    </dgm:pt>
    <dgm:pt modelId="{DF67B223-C7E2-464A-85E8-2B6F53DD5F9A}" type="sibTrans" cxnId="{DE12E646-5252-4946-9544-550516CCC100}">
      <dgm:prSet/>
      <dgm:spPr/>
      <dgm:t>
        <a:bodyPr/>
        <a:lstStyle/>
        <a:p>
          <a:endParaRPr lang="en-US"/>
        </a:p>
      </dgm:t>
    </dgm:pt>
    <dgm:pt modelId="{786CE2EE-6B23-41C8-9903-2B7034AA52E7}">
      <dgm:prSet phldrT="[Text]"/>
      <dgm:spPr/>
      <dgm:t>
        <a:bodyPr/>
        <a:lstStyle/>
        <a:p>
          <a:r>
            <a:rPr lang="en-US" dirty="0"/>
            <a:t>Trips &lt; 30 seconds or &gt; 12 hours filtered out.</a:t>
          </a:r>
        </a:p>
      </dgm:t>
    </dgm:pt>
    <dgm:pt modelId="{1D505A0D-975A-48A5-8772-A2ADF6E9B23D}" type="parTrans" cxnId="{CAAFB870-2C32-4817-AA7E-25315C884AB3}">
      <dgm:prSet/>
      <dgm:spPr/>
      <dgm:t>
        <a:bodyPr/>
        <a:lstStyle/>
        <a:p>
          <a:endParaRPr lang="en-US"/>
        </a:p>
      </dgm:t>
    </dgm:pt>
    <dgm:pt modelId="{FFBA25BA-F2B0-4371-9221-92730891837B}" type="sibTrans" cxnId="{CAAFB870-2C32-4817-AA7E-25315C884AB3}">
      <dgm:prSet/>
      <dgm:spPr/>
      <dgm:t>
        <a:bodyPr/>
        <a:lstStyle/>
        <a:p>
          <a:endParaRPr lang="en-US"/>
        </a:p>
      </dgm:t>
    </dgm:pt>
    <dgm:pt modelId="{14CE1341-EE30-467D-9310-E093B0770DA6}">
      <dgm:prSet phldrT="[Text]"/>
      <dgm:spPr/>
      <dgm:t>
        <a:bodyPr/>
        <a:lstStyle/>
        <a:p>
          <a:r>
            <a:rPr lang="en-US" dirty="0"/>
            <a:t>Combination of forward filling and KNN.</a:t>
          </a:r>
        </a:p>
      </dgm:t>
    </dgm:pt>
    <dgm:pt modelId="{E67F3428-8606-41EF-BA22-91E531F20B29}" type="parTrans" cxnId="{F0A25AB3-B40A-47F6-908B-FB408315DD93}">
      <dgm:prSet/>
      <dgm:spPr/>
      <dgm:t>
        <a:bodyPr/>
        <a:lstStyle/>
        <a:p>
          <a:endParaRPr lang="en-US"/>
        </a:p>
      </dgm:t>
    </dgm:pt>
    <dgm:pt modelId="{95B5E5FD-7193-4B25-B860-BA12BFA69049}" type="sibTrans" cxnId="{F0A25AB3-B40A-47F6-908B-FB408315DD93}">
      <dgm:prSet/>
      <dgm:spPr/>
      <dgm:t>
        <a:bodyPr/>
        <a:lstStyle/>
        <a:p>
          <a:endParaRPr lang="en-US"/>
        </a:p>
      </dgm:t>
    </dgm:pt>
    <dgm:pt modelId="{1F3C0FE1-FA00-4064-A91C-8062155CE5CF}" type="pres">
      <dgm:prSet presAssocID="{2A9332B7-4FD9-4BA2-9DFC-62EADD5BF738}" presName="Name0" presStyleCnt="0">
        <dgm:presLayoutVars>
          <dgm:dir/>
          <dgm:animLvl val="lvl"/>
          <dgm:resizeHandles val="exact"/>
        </dgm:presLayoutVars>
      </dgm:prSet>
      <dgm:spPr/>
    </dgm:pt>
    <dgm:pt modelId="{3942644B-A066-47FA-95A1-971F9BD75442}" type="pres">
      <dgm:prSet presAssocID="{42727E8F-43CB-4C40-B914-41F5EC068554}" presName="boxAndChildren" presStyleCnt="0"/>
      <dgm:spPr/>
    </dgm:pt>
    <dgm:pt modelId="{13257FBC-E43C-4683-A5D6-174447223425}" type="pres">
      <dgm:prSet presAssocID="{42727E8F-43CB-4C40-B914-41F5EC068554}" presName="parentTextBox" presStyleLbl="node1" presStyleIdx="0" presStyleCnt="3"/>
      <dgm:spPr/>
    </dgm:pt>
    <dgm:pt modelId="{9DF8FDC4-AF04-469F-B796-44836A09D227}" type="pres">
      <dgm:prSet presAssocID="{42727E8F-43CB-4C40-B914-41F5EC068554}" presName="entireBox" presStyleLbl="node1" presStyleIdx="0" presStyleCnt="3"/>
      <dgm:spPr/>
    </dgm:pt>
    <dgm:pt modelId="{1BBD8ECA-A798-49CB-B4A9-F769051186AA}" type="pres">
      <dgm:prSet presAssocID="{42727E8F-43CB-4C40-B914-41F5EC068554}" presName="descendantBox" presStyleCnt="0"/>
      <dgm:spPr/>
    </dgm:pt>
    <dgm:pt modelId="{A7557D7F-D358-4635-9CA7-17A715FD53B2}" type="pres">
      <dgm:prSet presAssocID="{14CE1341-EE30-467D-9310-E093B0770DA6}" presName="childTextBox" presStyleLbl="fgAccFollowNode1" presStyleIdx="0" presStyleCnt="5">
        <dgm:presLayoutVars>
          <dgm:bulletEnabled val="1"/>
        </dgm:presLayoutVars>
      </dgm:prSet>
      <dgm:spPr/>
    </dgm:pt>
    <dgm:pt modelId="{91855BCE-BBC1-4A62-9BF2-2A62CE2F770E}" type="pres">
      <dgm:prSet presAssocID="{174728F2-AA16-4095-9A5A-B6F665A3DD74}" presName="sp" presStyleCnt="0"/>
      <dgm:spPr/>
    </dgm:pt>
    <dgm:pt modelId="{2A9B2B6A-53D9-4475-BAA7-1D3B6A20288F}" type="pres">
      <dgm:prSet presAssocID="{735978FF-3AB5-4563-AC27-298A47732653}" presName="arrowAndChildren" presStyleCnt="0"/>
      <dgm:spPr/>
    </dgm:pt>
    <dgm:pt modelId="{7629FC56-1E8F-4051-941D-04CC0A97DDD4}" type="pres">
      <dgm:prSet presAssocID="{735978FF-3AB5-4563-AC27-298A47732653}" presName="parentTextArrow" presStyleLbl="node1" presStyleIdx="0" presStyleCnt="3"/>
      <dgm:spPr/>
    </dgm:pt>
    <dgm:pt modelId="{9434AE94-6A55-48E2-9A3C-E3D4DE2C3E98}" type="pres">
      <dgm:prSet presAssocID="{735978FF-3AB5-4563-AC27-298A47732653}" presName="arrow" presStyleLbl="node1" presStyleIdx="1" presStyleCnt="3"/>
      <dgm:spPr/>
    </dgm:pt>
    <dgm:pt modelId="{45294C60-BE82-428E-B408-5719288C6D2A}" type="pres">
      <dgm:prSet presAssocID="{735978FF-3AB5-4563-AC27-298A47732653}" presName="descendantArrow" presStyleCnt="0"/>
      <dgm:spPr/>
    </dgm:pt>
    <dgm:pt modelId="{2A0CE519-56FE-4B74-B960-98C096409CEA}" type="pres">
      <dgm:prSet presAssocID="{C0873C56-BFF8-4A6D-A72B-520C5354A1AC}" presName="childTextArrow" presStyleLbl="fgAccFollowNode1" presStyleIdx="1" presStyleCnt="5">
        <dgm:presLayoutVars>
          <dgm:bulletEnabled val="1"/>
        </dgm:presLayoutVars>
      </dgm:prSet>
      <dgm:spPr/>
    </dgm:pt>
    <dgm:pt modelId="{1B1AB097-1C11-4CCF-AE86-297F58068688}" type="pres">
      <dgm:prSet presAssocID="{786CE2EE-6B23-41C8-9903-2B7034AA52E7}" presName="childTextArrow" presStyleLbl="fgAccFollowNode1" presStyleIdx="2" presStyleCnt="5">
        <dgm:presLayoutVars>
          <dgm:bulletEnabled val="1"/>
        </dgm:presLayoutVars>
      </dgm:prSet>
      <dgm:spPr/>
    </dgm:pt>
    <dgm:pt modelId="{71CE404A-888C-4B26-8016-17698256D9E2}" type="pres">
      <dgm:prSet presAssocID="{24C6738A-D28F-4A33-A77B-E3709891067F}" presName="sp" presStyleCnt="0"/>
      <dgm:spPr/>
    </dgm:pt>
    <dgm:pt modelId="{35753CA3-C70B-4116-ACFB-E8BF8B82C9FB}" type="pres">
      <dgm:prSet presAssocID="{B5158DD4-E8CB-449C-86DF-64B3EBDCFDEE}" presName="arrowAndChildren" presStyleCnt="0"/>
      <dgm:spPr/>
    </dgm:pt>
    <dgm:pt modelId="{984D5F83-4404-4C9A-934C-3C976B88AB3A}" type="pres">
      <dgm:prSet presAssocID="{B5158DD4-E8CB-449C-86DF-64B3EBDCFDEE}" presName="parentTextArrow" presStyleLbl="node1" presStyleIdx="1" presStyleCnt="3"/>
      <dgm:spPr/>
    </dgm:pt>
    <dgm:pt modelId="{27D32948-97D3-43FF-AB6E-BFB9A997527C}" type="pres">
      <dgm:prSet presAssocID="{B5158DD4-E8CB-449C-86DF-64B3EBDCFDEE}" presName="arrow" presStyleLbl="node1" presStyleIdx="2" presStyleCnt="3" custLinFactNeighborY="-46"/>
      <dgm:spPr/>
    </dgm:pt>
    <dgm:pt modelId="{3D3B3ECB-8CB0-49EC-8105-E3132D22319B}" type="pres">
      <dgm:prSet presAssocID="{B5158DD4-E8CB-449C-86DF-64B3EBDCFDEE}" presName="descendantArrow" presStyleCnt="0"/>
      <dgm:spPr/>
    </dgm:pt>
    <dgm:pt modelId="{37DAD62C-B0BA-4C86-9883-E9E2FD89C476}" type="pres">
      <dgm:prSet presAssocID="{71054747-4999-4029-AA7D-5DB70BDF9F31}" presName="childTextArrow" presStyleLbl="fgAccFollowNode1" presStyleIdx="3" presStyleCnt="5" custLinFactNeighborY="-155">
        <dgm:presLayoutVars>
          <dgm:bulletEnabled val="1"/>
        </dgm:presLayoutVars>
      </dgm:prSet>
      <dgm:spPr/>
    </dgm:pt>
    <dgm:pt modelId="{8DEBBEA6-03A8-467A-8402-E1BD0FCDFC74}" type="pres">
      <dgm:prSet presAssocID="{C4977379-A10F-4115-B7EA-9D986AC288EE}" presName="childTextArrow" presStyleLbl="fgAccFollowNode1" presStyleIdx="4" presStyleCnt="5" custLinFactNeighborY="-155">
        <dgm:presLayoutVars>
          <dgm:bulletEnabled val="1"/>
        </dgm:presLayoutVars>
      </dgm:prSet>
      <dgm:spPr/>
    </dgm:pt>
  </dgm:ptLst>
  <dgm:cxnLst>
    <dgm:cxn modelId="{7AD6BE11-E477-4C3A-A41B-5784B57167CA}" srcId="{B5158DD4-E8CB-449C-86DF-64B3EBDCFDEE}" destId="{C4977379-A10F-4115-B7EA-9D986AC288EE}" srcOrd="1" destOrd="0" parTransId="{AE83C332-A1AC-4B68-9904-D4D344EABD98}" sibTransId="{C8E3C75D-A664-4526-B513-C7E81366ABF5}"/>
    <dgm:cxn modelId="{32150E64-69DA-4D38-AD6A-75BE3637AF89}" srcId="{2A9332B7-4FD9-4BA2-9DFC-62EADD5BF738}" destId="{42727E8F-43CB-4C40-B914-41F5EC068554}" srcOrd="2" destOrd="0" parTransId="{EAC5F0AF-8B99-4457-9028-75A913FA2693}" sibTransId="{35262E52-5780-4386-B8CB-69E8EF00D672}"/>
    <dgm:cxn modelId="{07EABC65-7052-4C61-A568-00EE4F12D684}" type="presOf" srcId="{B5158DD4-E8CB-449C-86DF-64B3EBDCFDEE}" destId="{27D32948-97D3-43FF-AB6E-BFB9A997527C}" srcOrd="1" destOrd="0" presId="urn:microsoft.com/office/officeart/2005/8/layout/process4"/>
    <dgm:cxn modelId="{DE12E646-5252-4946-9544-550516CCC100}" srcId="{735978FF-3AB5-4563-AC27-298A47732653}" destId="{C0873C56-BFF8-4A6D-A72B-520C5354A1AC}" srcOrd="0" destOrd="0" parTransId="{84AF15CC-D95B-41C6-AE80-0EB5E004923F}" sibTransId="{DF67B223-C7E2-464A-85E8-2B6F53DD5F9A}"/>
    <dgm:cxn modelId="{810D5E6D-11FC-4FC4-B233-680D56AA24DF}" type="presOf" srcId="{C4977379-A10F-4115-B7EA-9D986AC288EE}" destId="{8DEBBEA6-03A8-467A-8402-E1BD0FCDFC74}" srcOrd="0" destOrd="0" presId="urn:microsoft.com/office/officeart/2005/8/layout/process4"/>
    <dgm:cxn modelId="{CAAFB870-2C32-4817-AA7E-25315C884AB3}" srcId="{735978FF-3AB5-4563-AC27-298A47732653}" destId="{786CE2EE-6B23-41C8-9903-2B7034AA52E7}" srcOrd="1" destOrd="0" parTransId="{1D505A0D-975A-48A5-8772-A2ADF6E9B23D}" sibTransId="{FFBA25BA-F2B0-4371-9221-92730891837B}"/>
    <dgm:cxn modelId="{60AC3E52-EA10-4F64-90EB-BB257C766A6F}" type="presOf" srcId="{C0873C56-BFF8-4A6D-A72B-520C5354A1AC}" destId="{2A0CE519-56FE-4B74-B960-98C096409CEA}" srcOrd="0" destOrd="0" presId="urn:microsoft.com/office/officeart/2005/8/layout/process4"/>
    <dgm:cxn modelId="{266ECA76-7AD2-4A10-815E-2281A38BE0FF}" srcId="{B5158DD4-E8CB-449C-86DF-64B3EBDCFDEE}" destId="{71054747-4999-4029-AA7D-5DB70BDF9F31}" srcOrd="0" destOrd="0" parTransId="{47B405FD-5847-4E97-B41B-FCABF8409E95}" sibTransId="{3C569A2C-C207-4149-9F91-AE48EC941D8F}"/>
    <dgm:cxn modelId="{7885D57D-8C1A-4374-93BD-1E6C7192E581}" type="presOf" srcId="{14CE1341-EE30-467D-9310-E093B0770DA6}" destId="{A7557D7F-D358-4635-9CA7-17A715FD53B2}" srcOrd="0" destOrd="0" presId="urn:microsoft.com/office/officeart/2005/8/layout/process4"/>
    <dgm:cxn modelId="{E2E4CD81-4FE4-4579-A9E6-54972DF4BE2B}" type="presOf" srcId="{735978FF-3AB5-4563-AC27-298A47732653}" destId="{9434AE94-6A55-48E2-9A3C-E3D4DE2C3E98}" srcOrd="1" destOrd="0" presId="urn:microsoft.com/office/officeart/2005/8/layout/process4"/>
    <dgm:cxn modelId="{3B661984-7FBA-4E20-BF1E-B9A55B285BE7}" type="presOf" srcId="{786CE2EE-6B23-41C8-9903-2B7034AA52E7}" destId="{1B1AB097-1C11-4CCF-AE86-297F58068688}" srcOrd="0" destOrd="0" presId="urn:microsoft.com/office/officeart/2005/8/layout/process4"/>
    <dgm:cxn modelId="{56A23385-7F6D-494B-AC16-528D3F1F61E7}" type="presOf" srcId="{71054747-4999-4029-AA7D-5DB70BDF9F31}" destId="{37DAD62C-B0BA-4C86-9883-E9E2FD89C476}" srcOrd="0" destOrd="0" presId="urn:microsoft.com/office/officeart/2005/8/layout/process4"/>
    <dgm:cxn modelId="{4ACF9CA8-16CD-46E6-B8C6-717D8540D04A}" type="presOf" srcId="{735978FF-3AB5-4563-AC27-298A47732653}" destId="{7629FC56-1E8F-4051-941D-04CC0A97DDD4}" srcOrd="0" destOrd="0" presId="urn:microsoft.com/office/officeart/2005/8/layout/process4"/>
    <dgm:cxn modelId="{F0A25AB3-B40A-47F6-908B-FB408315DD93}" srcId="{42727E8F-43CB-4C40-B914-41F5EC068554}" destId="{14CE1341-EE30-467D-9310-E093B0770DA6}" srcOrd="0" destOrd="0" parTransId="{E67F3428-8606-41EF-BA22-91E531F20B29}" sibTransId="{95B5E5FD-7193-4B25-B860-BA12BFA69049}"/>
    <dgm:cxn modelId="{EEE3B0B4-2EC4-4894-836D-BF36FF59E2A1}" srcId="{2A9332B7-4FD9-4BA2-9DFC-62EADD5BF738}" destId="{B5158DD4-E8CB-449C-86DF-64B3EBDCFDEE}" srcOrd="0" destOrd="0" parTransId="{0F24BAB8-825D-4B78-8793-E00C6C427843}" sibTransId="{24C6738A-D28F-4A33-A77B-E3709891067F}"/>
    <dgm:cxn modelId="{25082AC4-0B54-421F-B018-CF5985D0FC45}" type="presOf" srcId="{B5158DD4-E8CB-449C-86DF-64B3EBDCFDEE}" destId="{984D5F83-4404-4C9A-934C-3C976B88AB3A}" srcOrd="0" destOrd="0" presId="urn:microsoft.com/office/officeart/2005/8/layout/process4"/>
    <dgm:cxn modelId="{2AE450D0-CEB2-4012-901D-863048FE69E8}" type="presOf" srcId="{42727E8F-43CB-4C40-B914-41F5EC068554}" destId="{9DF8FDC4-AF04-469F-B796-44836A09D227}" srcOrd="1" destOrd="0" presId="urn:microsoft.com/office/officeart/2005/8/layout/process4"/>
    <dgm:cxn modelId="{617327EC-692E-4A47-8015-109401C38B74}" type="presOf" srcId="{42727E8F-43CB-4C40-B914-41F5EC068554}" destId="{13257FBC-E43C-4683-A5D6-174447223425}" srcOrd="0" destOrd="0" presId="urn:microsoft.com/office/officeart/2005/8/layout/process4"/>
    <dgm:cxn modelId="{DBB061F0-EA60-4286-963D-DA3D345F7B69}" srcId="{2A9332B7-4FD9-4BA2-9DFC-62EADD5BF738}" destId="{735978FF-3AB5-4563-AC27-298A47732653}" srcOrd="1" destOrd="0" parTransId="{97E6EE65-6D24-41C8-B2B2-524A86215F6F}" sibTransId="{174728F2-AA16-4095-9A5A-B6F665A3DD74}"/>
    <dgm:cxn modelId="{C02CB7F6-1292-45AF-9FA6-8780DDB6321E}" type="presOf" srcId="{2A9332B7-4FD9-4BA2-9DFC-62EADD5BF738}" destId="{1F3C0FE1-FA00-4064-A91C-8062155CE5CF}" srcOrd="0" destOrd="0" presId="urn:microsoft.com/office/officeart/2005/8/layout/process4"/>
    <dgm:cxn modelId="{AE18F1DB-9B52-4420-A344-E31C57E8DE3B}" type="presParOf" srcId="{1F3C0FE1-FA00-4064-A91C-8062155CE5CF}" destId="{3942644B-A066-47FA-95A1-971F9BD75442}" srcOrd="0" destOrd="0" presId="urn:microsoft.com/office/officeart/2005/8/layout/process4"/>
    <dgm:cxn modelId="{C7E0010F-434C-455E-9484-98107AF41276}" type="presParOf" srcId="{3942644B-A066-47FA-95A1-971F9BD75442}" destId="{13257FBC-E43C-4683-A5D6-174447223425}" srcOrd="0" destOrd="0" presId="urn:microsoft.com/office/officeart/2005/8/layout/process4"/>
    <dgm:cxn modelId="{1F391894-FC70-4FEE-A2CD-B7939DB57719}" type="presParOf" srcId="{3942644B-A066-47FA-95A1-971F9BD75442}" destId="{9DF8FDC4-AF04-469F-B796-44836A09D227}" srcOrd="1" destOrd="0" presId="urn:microsoft.com/office/officeart/2005/8/layout/process4"/>
    <dgm:cxn modelId="{B751A72F-2B65-4351-9AF8-240E1451DDA4}" type="presParOf" srcId="{3942644B-A066-47FA-95A1-971F9BD75442}" destId="{1BBD8ECA-A798-49CB-B4A9-F769051186AA}" srcOrd="2" destOrd="0" presId="urn:microsoft.com/office/officeart/2005/8/layout/process4"/>
    <dgm:cxn modelId="{27D62859-1521-4023-AB9B-BD1F3A03C0FE}" type="presParOf" srcId="{1BBD8ECA-A798-49CB-B4A9-F769051186AA}" destId="{A7557D7F-D358-4635-9CA7-17A715FD53B2}" srcOrd="0" destOrd="0" presId="urn:microsoft.com/office/officeart/2005/8/layout/process4"/>
    <dgm:cxn modelId="{15F7DE44-6527-40FF-9F9F-E42C5537F3CB}" type="presParOf" srcId="{1F3C0FE1-FA00-4064-A91C-8062155CE5CF}" destId="{91855BCE-BBC1-4A62-9BF2-2A62CE2F770E}" srcOrd="1" destOrd="0" presId="urn:microsoft.com/office/officeart/2005/8/layout/process4"/>
    <dgm:cxn modelId="{F0821676-D864-4698-8930-AF189446B371}" type="presParOf" srcId="{1F3C0FE1-FA00-4064-A91C-8062155CE5CF}" destId="{2A9B2B6A-53D9-4475-BAA7-1D3B6A20288F}" srcOrd="2" destOrd="0" presId="urn:microsoft.com/office/officeart/2005/8/layout/process4"/>
    <dgm:cxn modelId="{250856C3-1CC1-48C7-AECC-DFA1219D3586}" type="presParOf" srcId="{2A9B2B6A-53D9-4475-BAA7-1D3B6A20288F}" destId="{7629FC56-1E8F-4051-941D-04CC0A97DDD4}" srcOrd="0" destOrd="0" presId="urn:microsoft.com/office/officeart/2005/8/layout/process4"/>
    <dgm:cxn modelId="{4B4DF698-F2FD-4F29-A5F1-D0DEEC7F2340}" type="presParOf" srcId="{2A9B2B6A-53D9-4475-BAA7-1D3B6A20288F}" destId="{9434AE94-6A55-48E2-9A3C-E3D4DE2C3E98}" srcOrd="1" destOrd="0" presId="urn:microsoft.com/office/officeart/2005/8/layout/process4"/>
    <dgm:cxn modelId="{1BFC86E9-673D-4F1A-B3CF-E25782ED6A36}" type="presParOf" srcId="{2A9B2B6A-53D9-4475-BAA7-1D3B6A20288F}" destId="{45294C60-BE82-428E-B408-5719288C6D2A}" srcOrd="2" destOrd="0" presId="urn:microsoft.com/office/officeart/2005/8/layout/process4"/>
    <dgm:cxn modelId="{2B27586B-7CE0-46E5-AFA6-62A10DDA9C15}" type="presParOf" srcId="{45294C60-BE82-428E-B408-5719288C6D2A}" destId="{2A0CE519-56FE-4B74-B960-98C096409CEA}" srcOrd="0" destOrd="0" presId="urn:microsoft.com/office/officeart/2005/8/layout/process4"/>
    <dgm:cxn modelId="{3B17739C-5257-47ED-B612-83E2727EE425}" type="presParOf" srcId="{45294C60-BE82-428E-B408-5719288C6D2A}" destId="{1B1AB097-1C11-4CCF-AE86-297F58068688}" srcOrd="1" destOrd="0" presId="urn:microsoft.com/office/officeart/2005/8/layout/process4"/>
    <dgm:cxn modelId="{F02DCC00-85CB-4CF3-9598-A6AF56CDD9E3}" type="presParOf" srcId="{1F3C0FE1-FA00-4064-A91C-8062155CE5CF}" destId="{71CE404A-888C-4B26-8016-17698256D9E2}" srcOrd="3" destOrd="0" presId="urn:microsoft.com/office/officeart/2005/8/layout/process4"/>
    <dgm:cxn modelId="{9BD4E2EA-8C4C-48A9-A60B-1DD714877A46}" type="presParOf" srcId="{1F3C0FE1-FA00-4064-A91C-8062155CE5CF}" destId="{35753CA3-C70B-4116-ACFB-E8BF8B82C9FB}" srcOrd="4" destOrd="0" presId="urn:microsoft.com/office/officeart/2005/8/layout/process4"/>
    <dgm:cxn modelId="{616EB710-5962-46A3-A96F-5460533CFC74}" type="presParOf" srcId="{35753CA3-C70B-4116-ACFB-E8BF8B82C9FB}" destId="{984D5F83-4404-4C9A-934C-3C976B88AB3A}" srcOrd="0" destOrd="0" presId="urn:microsoft.com/office/officeart/2005/8/layout/process4"/>
    <dgm:cxn modelId="{19CC3EBC-3D1F-42E5-B402-CDB5CAE136FF}" type="presParOf" srcId="{35753CA3-C70B-4116-ACFB-E8BF8B82C9FB}" destId="{27D32948-97D3-43FF-AB6E-BFB9A997527C}" srcOrd="1" destOrd="0" presId="urn:microsoft.com/office/officeart/2005/8/layout/process4"/>
    <dgm:cxn modelId="{F1CEF7BC-8E1F-4B0B-8EEB-37E6CBAC0BC3}" type="presParOf" srcId="{35753CA3-C70B-4116-ACFB-E8BF8B82C9FB}" destId="{3D3B3ECB-8CB0-49EC-8105-E3132D22319B}" srcOrd="2" destOrd="0" presId="urn:microsoft.com/office/officeart/2005/8/layout/process4"/>
    <dgm:cxn modelId="{38A9EE72-B5E2-4B11-BB6A-8CCBBDFC03E7}" type="presParOf" srcId="{3D3B3ECB-8CB0-49EC-8105-E3132D22319B}" destId="{37DAD62C-B0BA-4C86-9883-E9E2FD89C476}" srcOrd="0" destOrd="0" presId="urn:microsoft.com/office/officeart/2005/8/layout/process4"/>
    <dgm:cxn modelId="{48F0F0BB-F689-4270-BD3D-989BB3C0C8CC}" type="presParOf" srcId="{3D3B3ECB-8CB0-49EC-8105-E3132D22319B}" destId="{8DEBBEA6-03A8-467A-8402-E1BD0FCDFC74}"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3EA1E0-A378-4C18-8E64-2E4C540F7FCA}" type="doc">
      <dgm:prSet loTypeId="urn:microsoft.com/office/officeart/2005/8/layout/lProcess2" loCatId="list" qsTypeId="urn:microsoft.com/office/officeart/2005/8/quickstyle/simple2" qsCatId="simple" csTypeId="urn:microsoft.com/office/officeart/2005/8/colors/accent2_2" csCatId="accent2" phldr="1"/>
      <dgm:spPr/>
      <dgm:t>
        <a:bodyPr/>
        <a:lstStyle/>
        <a:p>
          <a:endParaRPr lang="en-US"/>
        </a:p>
      </dgm:t>
    </dgm:pt>
    <dgm:pt modelId="{9BFB8751-696A-4FED-9C67-F996DAE11BD4}">
      <dgm:prSet phldrT="[Text]"/>
      <dgm:spPr/>
      <dgm:t>
        <a:bodyPr/>
        <a:lstStyle/>
        <a:p>
          <a:pPr>
            <a:buFont typeface="+mj-lt"/>
            <a:buAutoNum type="arabicPeriod"/>
          </a:pPr>
          <a:endParaRPr lang="en-US" dirty="0">
            <a:solidFill>
              <a:schemeClr val="bg1"/>
            </a:solidFill>
          </a:endParaRPr>
        </a:p>
      </dgm:t>
    </dgm:pt>
    <dgm:pt modelId="{DAF10728-BFBE-48C9-B026-39DC5319AB6A}" type="parTrans" cxnId="{786D8C52-C8C1-4981-8461-7E3FC7137622}">
      <dgm:prSet/>
      <dgm:spPr/>
      <dgm:t>
        <a:bodyPr/>
        <a:lstStyle/>
        <a:p>
          <a:endParaRPr lang="en-US"/>
        </a:p>
      </dgm:t>
    </dgm:pt>
    <dgm:pt modelId="{C9DE6005-4061-4C05-9A4E-56CE9C975D8A}" type="sibTrans" cxnId="{786D8C52-C8C1-4981-8461-7E3FC7137622}">
      <dgm:prSet/>
      <dgm:spPr/>
      <dgm:t>
        <a:bodyPr/>
        <a:lstStyle/>
        <a:p>
          <a:endParaRPr lang="en-US"/>
        </a:p>
      </dgm:t>
    </dgm:pt>
    <dgm:pt modelId="{E80EA301-5E00-437E-BA16-22A756D216A9}">
      <dgm:prSet phldrT="[Text]"/>
      <dgm:spPr/>
      <dgm:t>
        <a:bodyPr/>
        <a:lstStyle/>
        <a:p>
          <a:pPr>
            <a:buFont typeface="+mj-lt"/>
            <a:buAutoNum type="arabicPeriod"/>
          </a:pPr>
          <a:r>
            <a:rPr lang="en-US" dirty="0"/>
            <a:t>Time intervals during which the actual temp. is below 0°C.</a:t>
          </a:r>
        </a:p>
      </dgm:t>
    </dgm:pt>
    <dgm:pt modelId="{3F1BD500-0488-41BB-81A1-703C4BD5C1E1}" type="parTrans" cxnId="{C4EE2B0E-DAA7-4E10-98D8-4C1E57318D1B}">
      <dgm:prSet/>
      <dgm:spPr/>
      <dgm:t>
        <a:bodyPr/>
        <a:lstStyle/>
        <a:p>
          <a:endParaRPr lang="en-US"/>
        </a:p>
      </dgm:t>
    </dgm:pt>
    <dgm:pt modelId="{95C3B9A0-2205-481B-9742-C15DF6DC8298}" type="sibTrans" cxnId="{C4EE2B0E-DAA7-4E10-98D8-4C1E57318D1B}">
      <dgm:prSet/>
      <dgm:spPr/>
      <dgm:t>
        <a:bodyPr/>
        <a:lstStyle/>
        <a:p>
          <a:endParaRPr lang="en-US"/>
        </a:p>
      </dgm:t>
    </dgm:pt>
    <dgm:pt modelId="{F6A96B9A-BCE9-4F8F-9568-11E8DEE7549C}">
      <dgm:prSet phldrT="[Text]" custT="1"/>
      <dgm:spPr/>
      <dgm:t>
        <a:bodyPr/>
        <a:lstStyle/>
        <a:p>
          <a:pPr>
            <a:buFont typeface="+mj-lt"/>
            <a:buAutoNum type="arabicPeriod"/>
          </a:pPr>
          <a:r>
            <a:rPr lang="en-US" sz="2000" dirty="0"/>
            <a:t>What is the duration that the internal temp. of the compressor is below 0°C?</a:t>
          </a:r>
        </a:p>
      </dgm:t>
    </dgm:pt>
    <dgm:pt modelId="{921A1716-B413-4C6C-BD67-CABEF05B06DB}" type="parTrans" cxnId="{BE9C3E09-9AD3-4177-ADAD-FF44E1A17ECD}">
      <dgm:prSet/>
      <dgm:spPr/>
      <dgm:t>
        <a:bodyPr/>
        <a:lstStyle/>
        <a:p>
          <a:endParaRPr lang="en-US"/>
        </a:p>
      </dgm:t>
    </dgm:pt>
    <dgm:pt modelId="{F79EB813-6469-4560-9617-56257218C2AD}" type="sibTrans" cxnId="{BE9C3E09-9AD3-4177-ADAD-FF44E1A17ECD}">
      <dgm:prSet/>
      <dgm:spPr/>
      <dgm:t>
        <a:bodyPr/>
        <a:lstStyle/>
        <a:p>
          <a:endParaRPr lang="en-US"/>
        </a:p>
      </dgm:t>
    </dgm:pt>
    <dgm:pt modelId="{713C6BD9-80CE-42F0-9464-2568446A31B0}">
      <dgm:prSet phldrT="[Text]" custT="1"/>
      <dgm:spPr/>
      <dgm:t>
        <a:bodyPr/>
        <a:lstStyle/>
        <a:p>
          <a:pPr>
            <a:buFont typeface="+mj-lt"/>
            <a:buAutoNum type="arabicPeriod"/>
          </a:pPr>
          <a:r>
            <a:rPr lang="en-US" sz="2000" dirty="0"/>
            <a:t>How often is the internal temp. below 0°C?</a:t>
          </a:r>
        </a:p>
      </dgm:t>
    </dgm:pt>
    <dgm:pt modelId="{ECBC2165-67C1-4A44-8A43-12FA32825FAE}" type="parTrans" cxnId="{1DE17C68-4C1B-45AE-B212-7D8F52C7B750}">
      <dgm:prSet/>
      <dgm:spPr/>
      <dgm:t>
        <a:bodyPr/>
        <a:lstStyle/>
        <a:p>
          <a:endParaRPr lang="en-US"/>
        </a:p>
      </dgm:t>
    </dgm:pt>
    <dgm:pt modelId="{1CC8EEB7-6FA8-483E-BB10-C7C652B44065}" type="sibTrans" cxnId="{1DE17C68-4C1B-45AE-B212-7D8F52C7B750}">
      <dgm:prSet/>
      <dgm:spPr/>
      <dgm:t>
        <a:bodyPr/>
        <a:lstStyle/>
        <a:p>
          <a:endParaRPr lang="en-US"/>
        </a:p>
      </dgm:t>
    </dgm:pt>
    <dgm:pt modelId="{BC86ECA9-4FC8-4350-BC30-55EE3E6646BF}" type="pres">
      <dgm:prSet presAssocID="{193EA1E0-A378-4C18-8E64-2E4C540F7FCA}" presName="theList" presStyleCnt="0">
        <dgm:presLayoutVars>
          <dgm:dir/>
          <dgm:animLvl val="lvl"/>
          <dgm:resizeHandles val="exact"/>
        </dgm:presLayoutVars>
      </dgm:prSet>
      <dgm:spPr/>
    </dgm:pt>
    <dgm:pt modelId="{4302BB4A-E138-4B04-A98D-C0E51D1D66EA}" type="pres">
      <dgm:prSet presAssocID="{9BFB8751-696A-4FED-9C67-F996DAE11BD4}" presName="compNode" presStyleCnt="0"/>
      <dgm:spPr/>
    </dgm:pt>
    <dgm:pt modelId="{05918B11-998C-4F08-A03F-0C39140C92AA}" type="pres">
      <dgm:prSet presAssocID="{9BFB8751-696A-4FED-9C67-F996DAE11BD4}" presName="aNode" presStyleLbl="bgShp" presStyleIdx="0" presStyleCnt="2" custLinFactNeighborY="1724"/>
      <dgm:spPr/>
    </dgm:pt>
    <dgm:pt modelId="{60071183-1191-45AD-B0F2-48133AEB6F1A}" type="pres">
      <dgm:prSet presAssocID="{9BFB8751-696A-4FED-9C67-F996DAE11BD4}" presName="textNode" presStyleLbl="bgShp" presStyleIdx="0" presStyleCnt="2"/>
      <dgm:spPr/>
    </dgm:pt>
    <dgm:pt modelId="{3BBF5C5F-8465-4632-96B4-D1824ACBEAF2}" type="pres">
      <dgm:prSet presAssocID="{9BFB8751-696A-4FED-9C67-F996DAE11BD4}" presName="compChildNode" presStyleCnt="0"/>
      <dgm:spPr/>
    </dgm:pt>
    <dgm:pt modelId="{D04E1294-5F87-482E-868B-37973AEBFBBF}" type="pres">
      <dgm:prSet presAssocID="{9BFB8751-696A-4FED-9C67-F996DAE11BD4}" presName="theInnerList" presStyleCnt="0"/>
      <dgm:spPr/>
    </dgm:pt>
    <dgm:pt modelId="{F29F3FAE-9130-469F-948F-CE01687734C8}" type="pres">
      <dgm:prSet presAssocID="{9BFB8751-696A-4FED-9C67-F996DAE11BD4}" presName="aSpace" presStyleCnt="0"/>
      <dgm:spPr/>
    </dgm:pt>
    <dgm:pt modelId="{EF35C2E6-F722-419C-A3D7-D7A141ED2BA9}" type="pres">
      <dgm:prSet presAssocID="{E80EA301-5E00-437E-BA16-22A756D216A9}" presName="compNode" presStyleCnt="0"/>
      <dgm:spPr/>
    </dgm:pt>
    <dgm:pt modelId="{1C6F265C-5A2A-437C-A1F9-FFCE282F2CAB}" type="pres">
      <dgm:prSet presAssocID="{E80EA301-5E00-437E-BA16-22A756D216A9}" presName="aNode" presStyleLbl="bgShp" presStyleIdx="1" presStyleCnt="2"/>
      <dgm:spPr/>
    </dgm:pt>
    <dgm:pt modelId="{9099EA27-4E0E-4BF7-A11F-0D45406C7EB1}" type="pres">
      <dgm:prSet presAssocID="{E80EA301-5E00-437E-BA16-22A756D216A9}" presName="textNode" presStyleLbl="bgShp" presStyleIdx="1" presStyleCnt="2"/>
      <dgm:spPr/>
    </dgm:pt>
    <dgm:pt modelId="{2C244EFE-0980-49B7-9294-9CA39328B807}" type="pres">
      <dgm:prSet presAssocID="{E80EA301-5E00-437E-BA16-22A756D216A9}" presName="compChildNode" presStyleCnt="0"/>
      <dgm:spPr/>
    </dgm:pt>
    <dgm:pt modelId="{00F63F69-100C-41D7-9714-95A7E130499F}" type="pres">
      <dgm:prSet presAssocID="{E80EA301-5E00-437E-BA16-22A756D216A9}" presName="theInnerList" presStyleCnt="0"/>
      <dgm:spPr/>
    </dgm:pt>
    <dgm:pt modelId="{E58EE3C4-7F1D-4882-B233-258F6C0612C0}" type="pres">
      <dgm:prSet presAssocID="{F6A96B9A-BCE9-4F8F-9568-11E8DEE7549C}" presName="childNode" presStyleLbl="node1" presStyleIdx="0" presStyleCnt="2">
        <dgm:presLayoutVars>
          <dgm:bulletEnabled val="1"/>
        </dgm:presLayoutVars>
      </dgm:prSet>
      <dgm:spPr/>
    </dgm:pt>
    <dgm:pt modelId="{DBB80704-0FBF-4785-9065-A9AD8486E472}" type="pres">
      <dgm:prSet presAssocID="{F6A96B9A-BCE9-4F8F-9568-11E8DEE7549C}" presName="aSpace2" presStyleCnt="0"/>
      <dgm:spPr/>
    </dgm:pt>
    <dgm:pt modelId="{25B0DF0D-213E-4ACC-9D9F-9CE043659A61}" type="pres">
      <dgm:prSet presAssocID="{713C6BD9-80CE-42F0-9464-2568446A31B0}" presName="childNode" presStyleLbl="node1" presStyleIdx="1" presStyleCnt="2">
        <dgm:presLayoutVars>
          <dgm:bulletEnabled val="1"/>
        </dgm:presLayoutVars>
      </dgm:prSet>
      <dgm:spPr/>
    </dgm:pt>
  </dgm:ptLst>
  <dgm:cxnLst>
    <dgm:cxn modelId="{BE9C3E09-9AD3-4177-ADAD-FF44E1A17ECD}" srcId="{E80EA301-5E00-437E-BA16-22A756D216A9}" destId="{F6A96B9A-BCE9-4F8F-9568-11E8DEE7549C}" srcOrd="0" destOrd="0" parTransId="{921A1716-B413-4C6C-BD67-CABEF05B06DB}" sibTransId="{F79EB813-6469-4560-9617-56257218C2AD}"/>
    <dgm:cxn modelId="{C4EE2B0E-DAA7-4E10-98D8-4C1E57318D1B}" srcId="{193EA1E0-A378-4C18-8E64-2E4C540F7FCA}" destId="{E80EA301-5E00-437E-BA16-22A756D216A9}" srcOrd="1" destOrd="0" parTransId="{3F1BD500-0488-41BB-81A1-703C4BD5C1E1}" sibTransId="{95C3B9A0-2205-481B-9742-C15DF6DC8298}"/>
    <dgm:cxn modelId="{4E5BBB29-BA70-42CD-888E-082D6081524F}" type="presOf" srcId="{9BFB8751-696A-4FED-9C67-F996DAE11BD4}" destId="{05918B11-998C-4F08-A03F-0C39140C92AA}" srcOrd="0" destOrd="0" presId="urn:microsoft.com/office/officeart/2005/8/layout/lProcess2"/>
    <dgm:cxn modelId="{9BCF0933-3001-4C86-89E8-912D8BD26084}" type="presOf" srcId="{193EA1E0-A378-4C18-8E64-2E4C540F7FCA}" destId="{BC86ECA9-4FC8-4350-BC30-55EE3E6646BF}" srcOrd="0" destOrd="0" presId="urn:microsoft.com/office/officeart/2005/8/layout/lProcess2"/>
    <dgm:cxn modelId="{0040BD35-D0A8-4455-871A-9F41BE0F6683}" type="presOf" srcId="{F6A96B9A-BCE9-4F8F-9568-11E8DEE7549C}" destId="{E58EE3C4-7F1D-4882-B233-258F6C0612C0}" srcOrd="0" destOrd="0" presId="urn:microsoft.com/office/officeart/2005/8/layout/lProcess2"/>
    <dgm:cxn modelId="{0DD6E55D-027B-44AE-9D3B-6448D7EBECD5}" type="presOf" srcId="{E80EA301-5E00-437E-BA16-22A756D216A9}" destId="{9099EA27-4E0E-4BF7-A11F-0D45406C7EB1}" srcOrd="1" destOrd="0" presId="urn:microsoft.com/office/officeart/2005/8/layout/lProcess2"/>
    <dgm:cxn modelId="{1DE17C68-4C1B-45AE-B212-7D8F52C7B750}" srcId="{E80EA301-5E00-437E-BA16-22A756D216A9}" destId="{713C6BD9-80CE-42F0-9464-2568446A31B0}" srcOrd="1" destOrd="0" parTransId="{ECBC2165-67C1-4A44-8A43-12FA32825FAE}" sibTransId="{1CC8EEB7-6FA8-483E-BB10-C7C652B44065}"/>
    <dgm:cxn modelId="{2D6D1069-1B9C-4615-B690-52FBA9C028B5}" type="presOf" srcId="{E80EA301-5E00-437E-BA16-22A756D216A9}" destId="{1C6F265C-5A2A-437C-A1F9-FFCE282F2CAB}" srcOrd="0" destOrd="0" presId="urn:microsoft.com/office/officeart/2005/8/layout/lProcess2"/>
    <dgm:cxn modelId="{C3BF946C-86C4-4DEF-AEB2-BE44AF10441A}" type="presOf" srcId="{9BFB8751-696A-4FED-9C67-F996DAE11BD4}" destId="{60071183-1191-45AD-B0F2-48133AEB6F1A}" srcOrd="1" destOrd="0" presId="urn:microsoft.com/office/officeart/2005/8/layout/lProcess2"/>
    <dgm:cxn modelId="{786D8C52-C8C1-4981-8461-7E3FC7137622}" srcId="{193EA1E0-A378-4C18-8E64-2E4C540F7FCA}" destId="{9BFB8751-696A-4FED-9C67-F996DAE11BD4}" srcOrd="0" destOrd="0" parTransId="{DAF10728-BFBE-48C9-B026-39DC5319AB6A}" sibTransId="{C9DE6005-4061-4C05-9A4E-56CE9C975D8A}"/>
    <dgm:cxn modelId="{F61BB7AA-0158-4C4A-805E-5BC5F64B0BCC}" type="presOf" srcId="{713C6BD9-80CE-42F0-9464-2568446A31B0}" destId="{25B0DF0D-213E-4ACC-9D9F-9CE043659A61}" srcOrd="0" destOrd="0" presId="urn:microsoft.com/office/officeart/2005/8/layout/lProcess2"/>
    <dgm:cxn modelId="{4A67D6E5-3802-4E68-935B-85895B696B27}" type="presParOf" srcId="{BC86ECA9-4FC8-4350-BC30-55EE3E6646BF}" destId="{4302BB4A-E138-4B04-A98D-C0E51D1D66EA}" srcOrd="0" destOrd="0" presId="urn:microsoft.com/office/officeart/2005/8/layout/lProcess2"/>
    <dgm:cxn modelId="{7CDD8530-DCE7-4666-8EE4-8BFF2F0AEA05}" type="presParOf" srcId="{4302BB4A-E138-4B04-A98D-C0E51D1D66EA}" destId="{05918B11-998C-4F08-A03F-0C39140C92AA}" srcOrd="0" destOrd="0" presId="urn:microsoft.com/office/officeart/2005/8/layout/lProcess2"/>
    <dgm:cxn modelId="{819FD421-BCEF-4F3B-94C8-CECF55A5AFFD}" type="presParOf" srcId="{4302BB4A-E138-4B04-A98D-C0E51D1D66EA}" destId="{60071183-1191-45AD-B0F2-48133AEB6F1A}" srcOrd="1" destOrd="0" presId="urn:microsoft.com/office/officeart/2005/8/layout/lProcess2"/>
    <dgm:cxn modelId="{7C3F179C-4B72-438D-B16A-6E68F5254BCA}" type="presParOf" srcId="{4302BB4A-E138-4B04-A98D-C0E51D1D66EA}" destId="{3BBF5C5F-8465-4632-96B4-D1824ACBEAF2}" srcOrd="2" destOrd="0" presId="urn:microsoft.com/office/officeart/2005/8/layout/lProcess2"/>
    <dgm:cxn modelId="{C3984185-C928-494B-A3EF-2B169358AD25}" type="presParOf" srcId="{3BBF5C5F-8465-4632-96B4-D1824ACBEAF2}" destId="{D04E1294-5F87-482E-868B-37973AEBFBBF}" srcOrd="0" destOrd="0" presId="urn:microsoft.com/office/officeart/2005/8/layout/lProcess2"/>
    <dgm:cxn modelId="{070E0698-1BB5-4954-A158-3C615C2778BD}" type="presParOf" srcId="{BC86ECA9-4FC8-4350-BC30-55EE3E6646BF}" destId="{F29F3FAE-9130-469F-948F-CE01687734C8}" srcOrd="1" destOrd="0" presId="urn:microsoft.com/office/officeart/2005/8/layout/lProcess2"/>
    <dgm:cxn modelId="{0BD88007-9801-4A04-ABE4-160CCA0503B8}" type="presParOf" srcId="{BC86ECA9-4FC8-4350-BC30-55EE3E6646BF}" destId="{EF35C2E6-F722-419C-A3D7-D7A141ED2BA9}" srcOrd="2" destOrd="0" presId="urn:microsoft.com/office/officeart/2005/8/layout/lProcess2"/>
    <dgm:cxn modelId="{5FBAD313-8BC0-4092-A208-248F1C038D25}" type="presParOf" srcId="{EF35C2E6-F722-419C-A3D7-D7A141ED2BA9}" destId="{1C6F265C-5A2A-437C-A1F9-FFCE282F2CAB}" srcOrd="0" destOrd="0" presId="urn:microsoft.com/office/officeart/2005/8/layout/lProcess2"/>
    <dgm:cxn modelId="{B4528E2A-94A3-46C7-9E42-15591797E2FE}" type="presParOf" srcId="{EF35C2E6-F722-419C-A3D7-D7A141ED2BA9}" destId="{9099EA27-4E0E-4BF7-A11F-0D45406C7EB1}" srcOrd="1" destOrd="0" presId="urn:microsoft.com/office/officeart/2005/8/layout/lProcess2"/>
    <dgm:cxn modelId="{A05D0746-2457-43B1-844A-094ADD6BD7D2}" type="presParOf" srcId="{EF35C2E6-F722-419C-A3D7-D7A141ED2BA9}" destId="{2C244EFE-0980-49B7-9294-9CA39328B807}" srcOrd="2" destOrd="0" presId="urn:microsoft.com/office/officeart/2005/8/layout/lProcess2"/>
    <dgm:cxn modelId="{1B9A1B08-9EAA-45E5-A244-925DF3881DCE}" type="presParOf" srcId="{2C244EFE-0980-49B7-9294-9CA39328B807}" destId="{00F63F69-100C-41D7-9714-95A7E130499F}" srcOrd="0" destOrd="0" presId="urn:microsoft.com/office/officeart/2005/8/layout/lProcess2"/>
    <dgm:cxn modelId="{4BEDA24B-4AC1-4809-A392-FCA079827C3B}" type="presParOf" srcId="{00F63F69-100C-41D7-9714-95A7E130499F}" destId="{E58EE3C4-7F1D-4882-B233-258F6C0612C0}" srcOrd="0" destOrd="0" presId="urn:microsoft.com/office/officeart/2005/8/layout/lProcess2"/>
    <dgm:cxn modelId="{B60AE9CC-CCB3-4084-9CA7-BEA21EFCDA3F}" type="presParOf" srcId="{00F63F69-100C-41D7-9714-95A7E130499F}" destId="{DBB80704-0FBF-4785-9065-A9AD8486E472}" srcOrd="1" destOrd="0" presId="urn:microsoft.com/office/officeart/2005/8/layout/lProcess2"/>
    <dgm:cxn modelId="{26E646E9-F146-4E9D-8922-58CDDBD7BFA4}" type="presParOf" srcId="{00F63F69-100C-41D7-9714-95A7E130499F}" destId="{25B0DF0D-213E-4ACC-9D9F-9CE043659A61}"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0BC906B6-3A8A-4E14-AAD1-C9CF8949D240}"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EB719672-C497-4241-8977-953B9667EED2}">
      <dgm:prSet phldrT="[Text]"/>
      <dgm:spPr/>
      <dgm:t>
        <a:bodyPr/>
        <a:lstStyle/>
        <a:p>
          <a:r>
            <a:rPr lang="en-US" dirty="0"/>
            <a:t>Python</a:t>
          </a:r>
        </a:p>
      </dgm:t>
    </dgm:pt>
    <dgm:pt modelId="{FC90B390-986C-4170-9451-5744101DFFFF}" type="parTrans" cxnId="{43D4C92F-2254-4E70-8372-E8954FBFD4E1}">
      <dgm:prSet/>
      <dgm:spPr/>
      <dgm:t>
        <a:bodyPr/>
        <a:lstStyle/>
        <a:p>
          <a:endParaRPr lang="en-US"/>
        </a:p>
      </dgm:t>
    </dgm:pt>
    <dgm:pt modelId="{7CE08FFA-09C5-4F13-8587-F7A9536139AD}" type="sibTrans" cxnId="{43D4C92F-2254-4E70-8372-E8954FBFD4E1}">
      <dgm:prSet/>
      <dgm:spPr/>
      <dgm:t>
        <a:bodyPr/>
        <a:lstStyle/>
        <a:p>
          <a:endParaRPr lang="en-US"/>
        </a:p>
      </dgm:t>
    </dgm:pt>
    <dgm:pt modelId="{5591B4E4-5660-403E-9910-02ED7D66FD8F}">
      <dgm:prSet phldrT="[Text]"/>
      <dgm:spPr/>
      <dgm:t>
        <a:bodyPr/>
        <a:lstStyle/>
        <a:p>
          <a:r>
            <a:rPr lang="en-US" dirty="0"/>
            <a:t>Hive</a:t>
          </a:r>
        </a:p>
      </dgm:t>
    </dgm:pt>
    <dgm:pt modelId="{A600DCDA-3F52-4781-BE8A-56A5D8B0E7DD}" type="parTrans" cxnId="{4AFE4173-F68B-4773-93E1-B254D59A70FF}">
      <dgm:prSet/>
      <dgm:spPr/>
      <dgm:t>
        <a:bodyPr/>
        <a:lstStyle/>
        <a:p>
          <a:endParaRPr lang="en-US"/>
        </a:p>
      </dgm:t>
    </dgm:pt>
    <dgm:pt modelId="{EBAA8B49-6A5A-4485-BC8B-BF416832A293}" type="sibTrans" cxnId="{4AFE4173-F68B-4773-93E1-B254D59A70FF}">
      <dgm:prSet/>
      <dgm:spPr/>
      <dgm:t>
        <a:bodyPr/>
        <a:lstStyle/>
        <a:p>
          <a:endParaRPr lang="en-US"/>
        </a:p>
      </dgm:t>
    </dgm:pt>
    <dgm:pt modelId="{C015970A-22BE-44E5-A5BC-3B74784B8349}">
      <dgm:prSet phldrT="[Text]"/>
      <dgm:spPr/>
      <dgm:t>
        <a:bodyPr/>
        <a:lstStyle/>
        <a:p>
          <a:r>
            <a:rPr lang="en-US" dirty="0"/>
            <a:t>Spark</a:t>
          </a:r>
        </a:p>
      </dgm:t>
    </dgm:pt>
    <dgm:pt modelId="{7F8BD2A4-CE59-4A5A-AADF-339FF4C0312B}" type="parTrans" cxnId="{544A5650-4BE3-47A0-9435-437162D9C04F}">
      <dgm:prSet/>
      <dgm:spPr/>
      <dgm:t>
        <a:bodyPr/>
        <a:lstStyle/>
        <a:p>
          <a:endParaRPr lang="en-US"/>
        </a:p>
      </dgm:t>
    </dgm:pt>
    <dgm:pt modelId="{46A4CD95-0EA1-4846-8EEB-00079BD553AC}" type="sibTrans" cxnId="{544A5650-4BE3-47A0-9435-437162D9C04F}">
      <dgm:prSet/>
      <dgm:spPr/>
      <dgm:t>
        <a:bodyPr/>
        <a:lstStyle/>
        <a:p>
          <a:endParaRPr lang="en-US"/>
        </a:p>
      </dgm:t>
    </dgm:pt>
    <dgm:pt modelId="{063C8C67-C193-433E-84FF-CB715AE45662}">
      <dgm:prSet phldrT="[Text]"/>
      <dgm:spPr/>
      <dgm:t>
        <a:bodyPr/>
        <a:lstStyle/>
        <a:p>
          <a:r>
            <a:rPr lang="en-US" dirty="0"/>
            <a:t>Hadoop</a:t>
          </a:r>
        </a:p>
      </dgm:t>
    </dgm:pt>
    <dgm:pt modelId="{4FC0C25D-BB4C-40F4-ABA7-2899F8016D70}" type="parTrans" cxnId="{60412966-8782-43E6-8129-74B41101F4DF}">
      <dgm:prSet/>
      <dgm:spPr/>
      <dgm:t>
        <a:bodyPr/>
        <a:lstStyle/>
        <a:p>
          <a:endParaRPr lang="en-US"/>
        </a:p>
      </dgm:t>
    </dgm:pt>
    <dgm:pt modelId="{D56D9C84-E210-47CD-A019-D02CCCBBFDD9}" type="sibTrans" cxnId="{60412966-8782-43E6-8129-74B41101F4DF}">
      <dgm:prSet/>
      <dgm:spPr/>
      <dgm:t>
        <a:bodyPr/>
        <a:lstStyle/>
        <a:p>
          <a:endParaRPr lang="en-US"/>
        </a:p>
      </dgm:t>
    </dgm:pt>
    <dgm:pt modelId="{80E4949F-A7DD-444A-8094-A8D829547DBA}" type="pres">
      <dgm:prSet presAssocID="{0BC906B6-3A8A-4E14-AAD1-C9CF8949D240}" presName="Name0" presStyleCnt="0">
        <dgm:presLayoutVars>
          <dgm:dir/>
          <dgm:resizeHandles val="exact"/>
        </dgm:presLayoutVars>
      </dgm:prSet>
      <dgm:spPr/>
    </dgm:pt>
    <dgm:pt modelId="{7926F41F-FDA3-4265-8D39-4D8E730CD18A}" type="pres">
      <dgm:prSet presAssocID="{0BC906B6-3A8A-4E14-AAD1-C9CF8949D240}" presName="fgShape" presStyleLbl="fgShp" presStyleIdx="0" presStyleCnt="1"/>
      <dgm:spPr/>
    </dgm:pt>
    <dgm:pt modelId="{ED062773-C026-4073-8C92-A81F57D93200}" type="pres">
      <dgm:prSet presAssocID="{0BC906B6-3A8A-4E14-AAD1-C9CF8949D240}" presName="linComp" presStyleCnt="0"/>
      <dgm:spPr/>
    </dgm:pt>
    <dgm:pt modelId="{374E7A26-BA6E-434C-B246-F83CBD0ED70D}" type="pres">
      <dgm:prSet presAssocID="{EB719672-C497-4241-8977-953B9667EED2}" presName="compNode" presStyleCnt="0"/>
      <dgm:spPr/>
    </dgm:pt>
    <dgm:pt modelId="{699AB241-2048-4BC8-B102-02DC960B412E}" type="pres">
      <dgm:prSet presAssocID="{EB719672-C497-4241-8977-953B9667EED2}" presName="bkgdShape" presStyleLbl="node1" presStyleIdx="0" presStyleCnt="4"/>
      <dgm:spPr/>
    </dgm:pt>
    <dgm:pt modelId="{E352088D-47DB-4E50-AB85-7F27EE76CF45}" type="pres">
      <dgm:prSet presAssocID="{EB719672-C497-4241-8977-953B9667EED2}" presName="nodeTx" presStyleLbl="node1" presStyleIdx="0" presStyleCnt="4">
        <dgm:presLayoutVars>
          <dgm:bulletEnabled val="1"/>
        </dgm:presLayoutVars>
      </dgm:prSet>
      <dgm:spPr/>
    </dgm:pt>
    <dgm:pt modelId="{5FED1A44-A8FB-4F23-8906-01E15802CA50}" type="pres">
      <dgm:prSet presAssocID="{EB719672-C497-4241-8977-953B9667EED2}" presName="invisiNode" presStyleLbl="node1" presStyleIdx="0" presStyleCnt="4"/>
      <dgm:spPr/>
    </dgm:pt>
    <dgm:pt modelId="{956BEBD4-1A5D-4831-B64E-884B39C9506B}" type="pres">
      <dgm:prSet presAssocID="{EB719672-C497-4241-8977-953B9667EED2}" presName="imagNode"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8C349244-2705-4E5C-8759-6253C3456D0E}" type="pres">
      <dgm:prSet presAssocID="{7CE08FFA-09C5-4F13-8587-F7A9536139AD}" presName="sibTrans" presStyleLbl="sibTrans2D1" presStyleIdx="0" presStyleCnt="0"/>
      <dgm:spPr/>
    </dgm:pt>
    <dgm:pt modelId="{D64E0DC8-46B7-4C3A-94B8-B6CB31858E0A}" type="pres">
      <dgm:prSet presAssocID="{5591B4E4-5660-403E-9910-02ED7D66FD8F}" presName="compNode" presStyleCnt="0"/>
      <dgm:spPr/>
    </dgm:pt>
    <dgm:pt modelId="{780BD7B0-6A83-4EE2-947D-C9579E308EAE}" type="pres">
      <dgm:prSet presAssocID="{5591B4E4-5660-403E-9910-02ED7D66FD8F}" presName="bkgdShape" presStyleLbl="node1" presStyleIdx="1" presStyleCnt="4"/>
      <dgm:spPr/>
    </dgm:pt>
    <dgm:pt modelId="{CF15D48F-6495-40CC-9EB3-C1787C91CCA4}" type="pres">
      <dgm:prSet presAssocID="{5591B4E4-5660-403E-9910-02ED7D66FD8F}" presName="nodeTx" presStyleLbl="node1" presStyleIdx="1" presStyleCnt="4">
        <dgm:presLayoutVars>
          <dgm:bulletEnabled val="1"/>
        </dgm:presLayoutVars>
      </dgm:prSet>
      <dgm:spPr/>
    </dgm:pt>
    <dgm:pt modelId="{46DEEC31-3541-45A0-B860-64BC23B52A38}" type="pres">
      <dgm:prSet presAssocID="{5591B4E4-5660-403E-9910-02ED7D66FD8F}" presName="invisiNode" presStyleLbl="node1" presStyleIdx="1" presStyleCnt="4"/>
      <dgm:spPr/>
    </dgm:pt>
    <dgm:pt modelId="{0CCEF405-FE05-4DB7-87B6-92A23067BD08}" type="pres">
      <dgm:prSet presAssocID="{5591B4E4-5660-403E-9910-02ED7D66FD8F}" presName="imagNode" presStyleLbl="fgImgPlace1" presStyleIdx="1"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l="-6000" r="-6000"/>
          </a:stretch>
        </a:blipFill>
      </dgm:spPr>
    </dgm:pt>
    <dgm:pt modelId="{7872B964-71B2-4786-A023-19075A4C7121}" type="pres">
      <dgm:prSet presAssocID="{EBAA8B49-6A5A-4485-BC8B-BF416832A293}" presName="sibTrans" presStyleLbl="sibTrans2D1" presStyleIdx="0" presStyleCnt="0"/>
      <dgm:spPr/>
    </dgm:pt>
    <dgm:pt modelId="{A7029C59-E510-49CF-8254-5E2FE846447F}" type="pres">
      <dgm:prSet presAssocID="{063C8C67-C193-433E-84FF-CB715AE45662}" presName="compNode" presStyleCnt="0"/>
      <dgm:spPr/>
    </dgm:pt>
    <dgm:pt modelId="{AE237782-C7A1-48FC-9616-1FF88AEB1228}" type="pres">
      <dgm:prSet presAssocID="{063C8C67-C193-433E-84FF-CB715AE45662}" presName="bkgdShape" presStyleLbl="node1" presStyleIdx="2" presStyleCnt="4"/>
      <dgm:spPr/>
    </dgm:pt>
    <dgm:pt modelId="{DE4CB353-5E40-45D3-BE2B-083CD4EE4855}" type="pres">
      <dgm:prSet presAssocID="{063C8C67-C193-433E-84FF-CB715AE45662}" presName="nodeTx" presStyleLbl="node1" presStyleIdx="2" presStyleCnt="4">
        <dgm:presLayoutVars>
          <dgm:bulletEnabled val="1"/>
        </dgm:presLayoutVars>
      </dgm:prSet>
      <dgm:spPr/>
    </dgm:pt>
    <dgm:pt modelId="{FC2DD668-F843-43F7-BC3F-FEC428E03EEC}" type="pres">
      <dgm:prSet presAssocID="{063C8C67-C193-433E-84FF-CB715AE45662}" presName="invisiNode" presStyleLbl="node1" presStyleIdx="2" presStyleCnt="4"/>
      <dgm:spPr/>
    </dgm:pt>
    <dgm:pt modelId="{97013233-2DF0-4E62-8CED-C3BAC3C0D0EE}" type="pres">
      <dgm:prSet presAssocID="{063C8C67-C193-433E-84FF-CB715AE45662}" presName="imagNode" presStyleLbl="fgImgPlace1" presStyleIdx="2"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19000" r="-19000"/>
          </a:stretch>
        </a:blipFill>
      </dgm:spPr>
    </dgm:pt>
    <dgm:pt modelId="{60C2C89A-623A-4474-AF96-0D095BB6848E}" type="pres">
      <dgm:prSet presAssocID="{D56D9C84-E210-47CD-A019-D02CCCBBFDD9}" presName="sibTrans" presStyleLbl="sibTrans2D1" presStyleIdx="0" presStyleCnt="0"/>
      <dgm:spPr/>
    </dgm:pt>
    <dgm:pt modelId="{983AAFFB-8600-415B-B110-34C10726ECDC}" type="pres">
      <dgm:prSet presAssocID="{C015970A-22BE-44E5-A5BC-3B74784B8349}" presName="compNode" presStyleCnt="0"/>
      <dgm:spPr/>
    </dgm:pt>
    <dgm:pt modelId="{CE62BB9A-FBB7-43CD-947D-94D06F12878A}" type="pres">
      <dgm:prSet presAssocID="{C015970A-22BE-44E5-A5BC-3B74784B8349}" presName="bkgdShape" presStyleLbl="node1" presStyleIdx="3" presStyleCnt="4"/>
      <dgm:spPr/>
    </dgm:pt>
    <dgm:pt modelId="{4BDB5065-4877-4556-A8A9-13067BD392E4}" type="pres">
      <dgm:prSet presAssocID="{C015970A-22BE-44E5-A5BC-3B74784B8349}" presName="nodeTx" presStyleLbl="node1" presStyleIdx="3" presStyleCnt="4">
        <dgm:presLayoutVars>
          <dgm:bulletEnabled val="1"/>
        </dgm:presLayoutVars>
      </dgm:prSet>
      <dgm:spPr/>
    </dgm:pt>
    <dgm:pt modelId="{642B0D8D-8299-4D1A-A229-20340A9B0B69}" type="pres">
      <dgm:prSet presAssocID="{C015970A-22BE-44E5-A5BC-3B74784B8349}" presName="invisiNode" presStyleLbl="node1" presStyleIdx="3" presStyleCnt="4"/>
      <dgm:spPr/>
    </dgm:pt>
    <dgm:pt modelId="{17E9DEB4-8450-4717-82F3-B056FCE44D0C}" type="pres">
      <dgm:prSet presAssocID="{C015970A-22BE-44E5-A5BC-3B74784B8349}" presName="imagNode" presStyleLbl="fgImgPlace1" presStyleIdx="3" presStyleCnt="4"/>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46000" r="-46000"/>
          </a:stretch>
        </a:blipFill>
      </dgm:spPr>
    </dgm:pt>
  </dgm:ptLst>
  <dgm:cxnLst>
    <dgm:cxn modelId="{43D4C92F-2254-4E70-8372-E8954FBFD4E1}" srcId="{0BC906B6-3A8A-4E14-AAD1-C9CF8949D240}" destId="{EB719672-C497-4241-8977-953B9667EED2}" srcOrd="0" destOrd="0" parTransId="{FC90B390-986C-4170-9451-5744101DFFFF}" sibTransId="{7CE08FFA-09C5-4F13-8587-F7A9536139AD}"/>
    <dgm:cxn modelId="{F3841C34-E795-4976-9A3D-2CAE54839B85}" type="presOf" srcId="{5591B4E4-5660-403E-9910-02ED7D66FD8F}" destId="{780BD7B0-6A83-4EE2-947D-C9579E308EAE}" srcOrd="0" destOrd="0" presId="urn:microsoft.com/office/officeart/2005/8/layout/hList7"/>
    <dgm:cxn modelId="{F519E263-C0EB-4D35-B12C-44B2E9E62EF1}" type="presOf" srcId="{EB719672-C497-4241-8977-953B9667EED2}" destId="{699AB241-2048-4BC8-B102-02DC960B412E}" srcOrd="0" destOrd="0" presId="urn:microsoft.com/office/officeart/2005/8/layout/hList7"/>
    <dgm:cxn modelId="{60412966-8782-43E6-8129-74B41101F4DF}" srcId="{0BC906B6-3A8A-4E14-AAD1-C9CF8949D240}" destId="{063C8C67-C193-433E-84FF-CB715AE45662}" srcOrd="2" destOrd="0" parTransId="{4FC0C25D-BB4C-40F4-ABA7-2899F8016D70}" sibTransId="{D56D9C84-E210-47CD-A019-D02CCCBBFDD9}"/>
    <dgm:cxn modelId="{E5990A70-20D7-4AA9-B1D6-71D68F385631}" type="presOf" srcId="{063C8C67-C193-433E-84FF-CB715AE45662}" destId="{AE237782-C7A1-48FC-9616-1FF88AEB1228}" srcOrd="0" destOrd="0" presId="urn:microsoft.com/office/officeart/2005/8/layout/hList7"/>
    <dgm:cxn modelId="{544A5650-4BE3-47A0-9435-437162D9C04F}" srcId="{0BC906B6-3A8A-4E14-AAD1-C9CF8949D240}" destId="{C015970A-22BE-44E5-A5BC-3B74784B8349}" srcOrd="3" destOrd="0" parTransId="{7F8BD2A4-CE59-4A5A-AADF-339FF4C0312B}" sibTransId="{46A4CD95-0EA1-4846-8EEB-00079BD553AC}"/>
    <dgm:cxn modelId="{4AFE4173-F68B-4773-93E1-B254D59A70FF}" srcId="{0BC906B6-3A8A-4E14-AAD1-C9CF8949D240}" destId="{5591B4E4-5660-403E-9910-02ED7D66FD8F}" srcOrd="1" destOrd="0" parTransId="{A600DCDA-3F52-4781-BE8A-56A5D8B0E7DD}" sibTransId="{EBAA8B49-6A5A-4485-BC8B-BF416832A293}"/>
    <dgm:cxn modelId="{345C4FA3-F424-4F15-BCE4-DC31ADE6967F}" type="presOf" srcId="{7CE08FFA-09C5-4F13-8587-F7A9536139AD}" destId="{8C349244-2705-4E5C-8759-6253C3456D0E}" srcOrd="0" destOrd="0" presId="urn:microsoft.com/office/officeart/2005/8/layout/hList7"/>
    <dgm:cxn modelId="{FBCBCBAB-D39C-40E8-BD38-AA2421FC5720}" type="presOf" srcId="{EBAA8B49-6A5A-4485-BC8B-BF416832A293}" destId="{7872B964-71B2-4786-A023-19075A4C7121}" srcOrd="0" destOrd="0" presId="urn:microsoft.com/office/officeart/2005/8/layout/hList7"/>
    <dgm:cxn modelId="{F0EEAEBB-0549-4AE6-8C7A-19E752573EF3}" type="presOf" srcId="{EB719672-C497-4241-8977-953B9667EED2}" destId="{E352088D-47DB-4E50-AB85-7F27EE76CF45}" srcOrd="1" destOrd="0" presId="urn:microsoft.com/office/officeart/2005/8/layout/hList7"/>
    <dgm:cxn modelId="{55425BD8-6FE6-4855-9A29-6E8DBCF8F8CD}" type="presOf" srcId="{0BC906B6-3A8A-4E14-AAD1-C9CF8949D240}" destId="{80E4949F-A7DD-444A-8094-A8D829547DBA}" srcOrd="0" destOrd="0" presId="urn:microsoft.com/office/officeart/2005/8/layout/hList7"/>
    <dgm:cxn modelId="{139255DC-BA46-43BA-AC85-1A03D07766CF}" type="presOf" srcId="{5591B4E4-5660-403E-9910-02ED7D66FD8F}" destId="{CF15D48F-6495-40CC-9EB3-C1787C91CCA4}" srcOrd="1" destOrd="0" presId="urn:microsoft.com/office/officeart/2005/8/layout/hList7"/>
    <dgm:cxn modelId="{928AE3DE-BDAD-4A68-BBAE-738D1ED957D3}" type="presOf" srcId="{C015970A-22BE-44E5-A5BC-3B74784B8349}" destId="{CE62BB9A-FBB7-43CD-947D-94D06F12878A}" srcOrd="0" destOrd="0" presId="urn:microsoft.com/office/officeart/2005/8/layout/hList7"/>
    <dgm:cxn modelId="{671890F0-081A-41BA-B25F-B3DAEB87BF38}" type="presOf" srcId="{D56D9C84-E210-47CD-A019-D02CCCBBFDD9}" destId="{60C2C89A-623A-4474-AF96-0D095BB6848E}" srcOrd="0" destOrd="0" presId="urn:microsoft.com/office/officeart/2005/8/layout/hList7"/>
    <dgm:cxn modelId="{203EA4FA-C46F-4C26-B01C-F96FEE744012}" type="presOf" srcId="{063C8C67-C193-433E-84FF-CB715AE45662}" destId="{DE4CB353-5E40-45D3-BE2B-083CD4EE4855}" srcOrd="1" destOrd="0" presId="urn:microsoft.com/office/officeart/2005/8/layout/hList7"/>
    <dgm:cxn modelId="{CF152BFC-0574-4ECA-AE9D-1C40E7CF7F72}" type="presOf" srcId="{C015970A-22BE-44E5-A5BC-3B74784B8349}" destId="{4BDB5065-4877-4556-A8A9-13067BD392E4}" srcOrd="1" destOrd="0" presId="urn:microsoft.com/office/officeart/2005/8/layout/hList7"/>
    <dgm:cxn modelId="{1A7818AE-D8AE-4984-B3E2-93CEF150ADB6}" type="presParOf" srcId="{80E4949F-A7DD-444A-8094-A8D829547DBA}" destId="{7926F41F-FDA3-4265-8D39-4D8E730CD18A}" srcOrd="0" destOrd="0" presId="urn:microsoft.com/office/officeart/2005/8/layout/hList7"/>
    <dgm:cxn modelId="{1F614306-128C-4795-BC05-2891BE0228C8}" type="presParOf" srcId="{80E4949F-A7DD-444A-8094-A8D829547DBA}" destId="{ED062773-C026-4073-8C92-A81F57D93200}" srcOrd="1" destOrd="0" presId="urn:microsoft.com/office/officeart/2005/8/layout/hList7"/>
    <dgm:cxn modelId="{5E799327-9A9A-4A17-9493-64ECBBE2585D}" type="presParOf" srcId="{ED062773-C026-4073-8C92-A81F57D93200}" destId="{374E7A26-BA6E-434C-B246-F83CBD0ED70D}" srcOrd="0" destOrd="0" presId="urn:microsoft.com/office/officeart/2005/8/layout/hList7"/>
    <dgm:cxn modelId="{775F9673-FFC1-4270-89D7-4A0CB1470F38}" type="presParOf" srcId="{374E7A26-BA6E-434C-B246-F83CBD0ED70D}" destId="{699AB241-2048-4BC8-B102-02DC960B412E}" srcOrd="0" destOrd="0" presId="urn:microsoft.com/office/officeart/2005/8/layout/hList7"/>
    <dgm:cxn modelId="{0764BDFE-FE4B-4622-A524-609F9B5BAA80}" type="presParOf" srcId="{374E7A26-BA6E-434C-B246-F83CBD0ED70D}" destId="{E352088D-47DB-4E50-AB85-7F27EE76CF45}" srcOrd="1" destOrd="0" presId="urn:microsoft.com/office/officeart/2005/8/layout/hList7"/>
    <dgm:cxn modelId="{6A0B4AFA-44E6-40BC-A04C-014C11688053}" type="presParOf" srcId="{374E7A26-BA6E-434C-B246-F83CBD0ED70D}" destId="{5FED1A44-A8FB-4F23-8906-01E15802CA50}" srcOrd="2" destOrd="0" presId="urn:microsoft.com/office/officeart/2005/8/layout/hList7"/>
    <dgm:cxn modelId="{32F02188-4E03-41CF-9434-4CA9FEA3D21C}" type="presParOf" srcId="{374E7A26-BA6E-434C-B246-F83CBD0ED70D}" destId="{956BEBD4-1A5D-4831-B64E-884B39C9506B}" srcOrd="3" destOrd="0" presId="urn:microsoft.com/office/officeart/2005/8/layout/hList7"/>
    <dgm:cxn modelId="{B9021F7F-76A4-4496-95CF-5AF4EB359E87}" type="presParOf" srcId="{ED062773-C026-4073-8C92-A81F57D93200}" destId="{8C349244-2705-4E5C-8759-6253C3456D0E}" srcOrd="1" destOrd="0" presId="urn:microsoft.com/office/officeart/2005/8/layout/hList7"/>
    <dgm:cxn modelId="{A939B0F4-1FA3-4EEB-AFB7-D462EA780094}" type="presParOf" srcId="{ED062773-C026-4073-8C92-A81F57D93200}" destId="{D64E0DC8-46B7-4C3A-94B8-B6CB31858E0A}" srcOrd="2" destOrd="0" presId="urn:microsoft.com/office/officeart/2005/8/layout/hList7"/>
    <dgm:cxn modelId="{F9D9553F-A672-44C7-897B-027E09A1418A}" type="presParOf" srcId="{D64E0DC8-46B7-4C3A-94B8-B6CB31858E0A}" destId="{780BD7B0-6A83-4EE2-947D-C9579E308EAE}" srcOrd="0" destOrd="0" presId="urn:microsoft.com/office/officeart/2005/8/layout/hList7"/>
    <dgm:cxn modelId="{C3D1DC01-7D13-40B3-BCE6-C6E4E95154AB}" type="presParOf" srcId="{D64E0DC8-46B7-4C3A-94B8-B6CB31858E0A}" destId="{CF15D48F-6495-40CC-9EB3-C1787C91CCA4}" srcOrd="1" destOrd="0" presId="urn:microsoft.com/office/officeart/2005/8/layout/hList7"/>
    <dgm:cxn modelId="{B04B3904-71D1-403B-93AB-9CA01A6FBA3B}" type="presParOf" srcId="{D64E0DC8-46B7-4C3A-94B8-B6CB31858E0A}" destId="{46DEEC31-3541-45A0-B860-64BC23B52A38}" srcOrd="2" destOrd="0" presId="urn:microsoft.com/office/officeart/2005/8/layout/hList7"/>
    <dgm:cxn modelId="{D93FC3B2-28A3-4457-BFA0-25EFF7344EE9}" type="presParOf" srcId="{D64E0DC8-46B7-4C3A-94B8-B6CB31858E0A}" destId="{0CCEF405-FE05-4DB7-87B6-92A23067BD08}" srcOrd="3" destOrd="0" presId="urn:microsoft.com/office/officeart/2005/8/layout/hList7"/>
    <dgm:cxn modelId="{AABB6E72-0268-405D-8F49-DB181DACED4E}" type="presParOf" srcId="{ED062773-C026-4073-8C92-A81F57D93200}" destId="{7872B964-71B2-4786-A023-19075A4C7121}" srcOrd="3" destOrd="0" presId="urn:microsoft.com/office/officeart/2005/8/layout/hList7"/>
    <dgm:cxn modelId="{9520A2B9-ABC1-4379-BF67-85E59D7DA64F}" type="presParOf" srcId="{ED062773-C026-4073-8C92-A81F57D93200}" destId="{A7029C59-E510-49CF-8254-5E2FE846447F}" srcOrd="4" destOrd="0" presId="urn:microsoft.com/office/officeart/2005/8/layout/hList7"/>
    <dgm:cxn modelId="{836F212A-8A17-4DFF-976B-0F945D6588C6}" type="presParOf" srcId="{A7029C59-E510-49CF-8254-5E2FE846447F}" destId="{AE237782-C7A1-48FC-9616-1FF88AEB1228}" srcOrd="0" destOrd="0" presId="urn:microsoft.com/office/officeart/2005/8/layout/hList7"/>
    <dgm:cxn modelId="{92C5F1D3-8555-468A-83C1-22CAFE44C3F1}" type="presParOf" srcId="{A7029C59-E510-49CF-8254-5E2FE846447F}" destId="{DE4CB353-5E40-45D3-BE2B-083CD4EE4855}" srcOrd="1" destOrd="0" presId="urn:microsoft.com/office/officeart/2005/8/layout/hList7"/>
    <dgm:cxn modelId="{E34BCE17-0C64-471B-9DDF-6BD6425F39D1}" type="presParOf" srcId="{A7029C59-E510-49CF-8254-5E2FE846447F}" destId="{FC2DD668-F843-43F7-BC3F-FEC428E03EEC}" srcOrd="2" destOrd="0" presId="urn:microsoft.com/office/officeart/2005/8/layout/hList7"/>
    <dgm:cxn modelId="{75567242-8949-4408-8DED-53E38BA675DF}" type="presParOf" srcId="{A7029C59-E510-49CF-8254-5E2FE846447F}" destId="{97013233-2DF0-4E62-8CED-C3BAC3C0D0EE}" srcOrd="3" destOrd="0" presId="urn:microsoft.com/office/officeart/2005/8/layout/hList7"/>
    <dgm:cxn modelId="{8E738479-BB71-4D9D-BE90-E0EF7A54823E}" type="presParOf" srcId="{ED062773-C026-4073-8C92-A81F57D93200}" destId="{60C2C89A-623A-4474-AF96-0D095BB6848E}" srcOrd="5" destOrd="0" presId="urn:microsoft.com/office/officeart/2005/8/layout/hList7"/>
    <dgm:cxn modelId="{BE2CE764-9C9E-4095-A089-80120B796AD4}" type="presParOf" srcId="{ED062773-C026-4073-8C92-A81F57D93200}" destId="{983AAFFB-8600-415B-B110-34C10726ECDC}" srcOrd="6" destOrd="0" presId="urn:microsoft.com/office/officeart/2005/8/layout/hList7"/>
    <dgm:cxn modelId="{1791695C-BDA1-4A8E-B124-A8354C422CBF}" type="presParOf" srcId="{983AAFFB-8600-415B-B110-34C10726ECDC}" destId="{CE62BB9A-FBB7-43CD-947D-94D06F12878A}" srcOrd="0" destOrd="0" presId="urn:microsoft.com/office/officeart/2005/8/layout/hList7"/>
    <dgm:cxn modelId="{E86260A7-0AEA-4D2A-91A2-D7BB5EABA3F4}" type="presParOf" srcId="{983AAFFB-8600-415B-B110-34C10726ECDC}" destId="{4BDB5065-4877-4556-A8A9-13067BD392E4}" srcOrd="1" destOrd="0" presId="urn:microsoft.com/office/officeart/2005/8/layout/hList7"/>
    <dgm:cxn modelId="{C2C2805B-C4A1-4BF8-98A8-8FB3C86A77EB}" type="presParOf" srcId="{983AAFFB-8600-415B-B110-34C10726ECDC}" destId="{642B0D8D-8299-4D1A-A229-20340A9B0B69}" srcOrd="2" destOrd="0" presId="urn:microsoft.com/office/officeart/2005/8/layout/hList7"/>
    <dgm:cxn modelId="{6ACC1806-48C9-4EB1-AF11-484DCE7F4639}" type="presParOf" srcId="{983AAFFB-8600-415B-B110-34C10726ECDC}" destId="{17E9DEB4-8450-4717-82F3-B056FCE44D0C}"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48DC08-8811-4892-B8EA-3836BC9147B7}">
      <dsp:nvSpPr>
        <dsp:cNvPr id="0" name=""/>
        <dsp:cNvSpPr/>
      </dsp:nvSpPr>
      <dsp:spPr>
        <a:xfrm>
          <a:off x="-5002927" y="-766524"/>
          <a:ext cx="5958193" cy="5958193"/>
        </a:xfrm>
        <a:prstGeom prst="blockArc">
          <a:avLst>
            <a:gd name="adj1" fmla="val 18900000"/>
            <a:gd name="adj2" fmla="val 2700000"/>
            <a:gd name="adj3" fmla="val 363"/>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CA78C6-9FF0-4042-B864-735DDD078589}">
      <dsp:nvSpPr>
        <dsp:cNvPr id="0" name=""/>
        <dsp:cNvSpPr/>
      </dsp:nvSpPr>
      <dsp:spPr>
        <a:xfrm>
          <a:off x="614386" y="442514"/>
          <a:ext cx="8925923" cy="885028"/>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02492"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Driving behavior patterns.</a:t>
          </a:r>
        </a:p>
      </dsp:txBody>
      <dsp:txXfrm>
        <a:off x="614386" y="442514"/>
        <a:ext cx="8925923" cy="885028"/>
      </dsp:txXfrm>
    </dsp:sp>
    <dsp:sp modelId="{0934A149-CEFC-4499-B6C5-86201DADF591}">
      <dsp:nvSpPr>
        <dsp:cNvPr id="0" name=""/>
        <dsp:cNvSpPr/>
      </dsp:nvSpPr>
      <dsp:spPr>
        <a:xfrm>
          <a:off x="61243" y="331885"/>
          <a:ext cx="1106286" cy="1106286"/>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776419-670B-4172-B357-F91C01AFAF4B}">
      <dsp:nvSpPr>
        <dsp:cNvPr id="0" name=""/>
        <dsp:cNvSpPr/>
      </dsp:nvSpPr>
      <dsp:spPr>
        <a:xfrm>
          <a:off x="936094" y="1770057"/>
          <a:ext cx="8604215" cy="885028"/>
        </a:xfrm>
        <a:prstGeom prst="rect">
          <a:avLst/>
        </a:prstGeom>
        <a:solidFill>
          <a:schemeClr val="accent4">
            <a:hueOff val="-5841953"/>
            <a:satOff val="-50000"/>
            <a:lumOff val="804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02492"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Difference between actual and requested temperature.</a:t>
          </a:r>
        </a:p>
      </dsp:txBody>
      <dsp:txXfrm>
        <a:off x="936094" y="1770057"/>
        <a:ext cx="8604215" cy="885028"/>
      </dsp:txXfrm>
    </dsp:sp>
    <dsp:sp modelId="{E03E4B41-3A55-48DC-9504-8DD5819A0912}">
      <dsp:nvSpPr>
        <dsp:cNvPr id="0" name=""/>
        <dsp:cNvSpPr/>
      </dsp:nvSpPr>
      <dsp:spPr>
        <a:xfrm>
          <a:off x="382951" y="1659429"/>
          <a:ext cx="1106286" cy="1106286"/>
        </a:xfrm>
        <a:prstGeom prst="ellipse">
          <a:avLst/>
        </a:prstGeom>
        <a:solidFill>
          <a:schemeClr val="lt1">
            <a:hueOff val="0"/>
            <a:satOff val="0"/>
            <a:lumOff val="0"/>
            <a:alphaOff val="0"/>
          </a:schemeClr>
        </a:solidFill>
        <a:ln w="25400" cap="flat" cmpd="sng" algn="ctr">
          <a:solidFill>
            <a:schemeClr val="accent4">
              <a:hueOff val="-5841953"/>
              <a:satOff val="-50000"/>
              <a:lumOff val="8040"/>
              <a:alphaOff val="0"/>
            </a:schemeClr>
          </a:solidFill>
          <a:prstDash val="solid"/>
        </a:ln>
        <a:effectLst/>
      </dsp:spPr>
      <dsp:style>
        <a:lnRef idx="2">
          <a:scrgbClr r="0" g="0" b="0"/>
        </a:lnRef>
        <a:fillRef idx="1">
          <a:scrgbClr r="0" g="0" b="0"/>
        </a:fillRef>
        <a:effectRef idx="0">
          <a:scrgbClr r="0" g="0" b="0"/>
        </a:effectRef>
        <a:fontRef idx="minor"/>
      </dsp:style>
    </dsp:sp>
    <dsp:sp modelId="{98AFDEC0-0261-45F5-A7C6-39D31BCE6F38}">
      <dsp:nvSpPr>
        <dsp:cNvPr id="0" name=""/>
        <dsp:cNvSpPr/>
      </dsp:nvSpPr>
      <dsp:spPr>
        <a:xfrm>
          <a:off x="614386" y="3097600"/>
          <a:ext cx="8925923" cy="885028"/>
        </a:xfrm>
        <a:prstGeom prst="rect">
          <a:avLst/>
        </a:prstGeom>
        <a:solidFill>
          <a:schemeClr val="accent4">
            <a:hueOff val="-11683907"/>
            <a:satOff val="-100000"/>
            <a:lumOff val="1607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02492"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Duration and frequency of negative temperature intervals.</a:t>
          </a:r>
        </a:p>
      </dsp:txBody>
      <dsp:txXfrm>
        <a:off x="614386" y="3097600"/>
        <a:ext cx="8925923" cy="885028"/>
      </dsp:txXfrm>
    </dsp:sp>
    <dsp:sp modelId="{E4D0B645-FA15-4514-8F74-9A50BBBCA5EF}">
      <dsp:nvSpPr>
        <dsp:cNvPr id="0" name=""/>
        <dsp:cNvSpPr/>
      </dsp:nvSpPr>
      <dsp:spPr>
        <a:xfrm>
          <a:off x="61243" y="2986972"/>
          <a:ext cx="1106286" cy="1106286"/>
        </a:xfrm>
        <a:prstGeom prst="ellipse">
          <a:avLst/>
        </a:prstGeom>
        <a:solidFill>
          <a:schemeClr val="lt1">
            <a:hueOff val="0"/>
            <a:satOff val="0"/>
            <a:lumOff val="0"/>
            <a:alphaOff val="0"/>
          </a:schemeClr>
        </a:solidFill>
        <a:ln w="25400" cap="flat" cmpd="sng" algn="ctr">
          <a:solidFill>
            <a:schemeClr val="accent4">
              <a:hueOff val="-11683907"/>
              <a:satOff val="-100000"/>
              <a:lumOff val="16079"/>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E22E8-6CD8-4AA1-ADDF-FA8BA82825BA}">
      <dsp:nvSpPr>
        <dsp:cNvPr id="0" name=""/>
        <dsp:cNvSpPr/>
      </dsp:nvSpPr>
      <dsp:spPr>
        <a:xfrm>
          <a:off x="0" y="1463040"/>
          <a:ext cx="10591799" cy="1950720"/>
        </a:xfrm>
        <a:prstGeom prst="notched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F29F922-AFE2-42AF-91F2-2EBDB911A989}">
      <dsp:nvSpPr>
        <dsp:cNvPr id="0" name=""/>
        <dsp:cNvSpPr/>
      </dsp:nvSpPr>
      <dsp:spPr>
        <a:xfrm>
          <a:off x="4189" y="0"/>
          <a:ext cx="1831584"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marL="0" lvl="0" indent="0" algn="ctr" defTabSz="1022350">
            <a:lnSpc>
              <a:spcPct val="90000"/>
            </a:lnSpc>
            <a:spcBef>
              <a:spcPct val="0"/>
            </a:spcBef>
            <a:spcAft>
              <a:spcPct val="35000"/>
            </a:spcAft>
            <a:buNone/>
          </a:pPr>
          <a:r>
            <a:rPr lang="en-US" sz="2300" b="0" kern="1200" dirty="0"/>
            <a:t>Identify VIN Selection Criteria</a:t>
          </a:r>
        </a:p>
      </dsp:txBody>
      <dsp:txXfrm>
        <a:off x="4189" y="0"/>
        <a:ext cx="1831584" cy="1950720"/>
      </dsp:txXfrm>
    </dsp:sp>
    <dsp:sp modelId="{97CD2431-386C-485C-8EC4-9DD610610703}">
      <dsp:nvSpPr>
        <dsp:cNvPr id="0" name=""/>
        <dsp:cNvSpPr/>
      </dsp:nvSpPr>
      <dsp:spPr>
        <a:xfrm>
          <a:off x="676141" y="2194560"/>
          <a:ext cx="487680" cy="487680"/>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1A37015-5467-4A31-915F-6EF24C0A4957}">
      <dsp:nvSpPr>
        <dsp:cNvPr id="0" name=""/>
        <dsp:cNvSpPr/>
      </dsp:nvSpPr>
      <dsp:spPr>
        <a:xfrm>
          <a:off x="1927353" y="2926080"/>
          <a:ext cx="1831584"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0" lvl="0" indent="0" algn="ctr" defTabSz="1022350">
            <a:lnSpc>
              <a:spcPct val="90000"/>
            </a:lnSpc>
            <a:spcBef>
              <a:spcPct val="0"/>
            </a:spcBef>
            <a:spcAft>
              <a:spcPct val="35000"/>
            </a:spcAft>
            <a:buNone/>
          </a:pPr>
          <a:r>
            <a:rPr lang="en-US" sz="2300" b="0" kern="1200" dirty="0"/>
            <a:t>Determine Signals of Interest</a:t>
          </a:r>
        </a:p>
      </dsp:txBody>
      <dsp:txXfrm>
        <a:off x="1927353" y="2926080"/>
        <a:ext cx="1831584" cy="1950720"/>
      </dsp:txXfrm>
    </dsp:sp>
    <dsp:sp modelId="{EDE542D4-C6B7-40AA-B344-22E05E5E95DD}">
      <dsp:nvSpPr>
        <dsp:cNvPr id="0" name=""/>
        <dsp:cNvSpPr/>
      </dsp:nvSpPr>
      <dsp:spPr>
        <a:xfrm>
          <a:off x="2599305" y="2194560"/>
          <a:ext cx="487680" cy="487680"/>
        </a:xfrm>
        <a:prstGeom prst="ellipse">
          <a:avLst/>
        </a:prstGeom>
        <a:gradFill rotWithShape="0">
          <a:gsLst>
            <a:gs pos="0">
              <a:schemeClr val="accent2">
                <a:hueOff val="-2010008"/>
                <a:satOff val="-9999"/>
                <a:lumOff val="6617"/>
                <a:alphaOff val="0"/>
                <a:tint val="100000"/>
                <a:shade val="100000"/>
                <a:satMod val="130000"/>
              </a:schemeClr>
            </a:gs>
            <a:gs pos="100000">
              <a:schemeClr val="accent2">
                <a:hueOff val="-2010008"/>
                <a:satOff val="-9999"/>
                <a:lumOff val="6617"/>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D73CAFA-2404-45FD-9318-DDD935A26DF4}">
      <dsp:nvSpPr>
        <dsp:cNvPr id="0" name=""/>
        <dsp:cNvSpPr/>
      </dsp:nvSpPr>
      <dsp:spPr>
        <a:xfrm>
          <a:off x="3850517" y="0"/>
          <a:ext cx="1831584"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marL="0" lvl="0" indent="0" algn="ctr" defTabSz="1022350">
            <a:lnSpc>
              <a:spcPct val="90000"/>
            </a:lnSpc>
            <a:spcBef>
              <a:spcPct val="0"/>
            </a:spcBef>
            <a:spcAft>
              <a:spcPct val="35000"/>
            </a:spcAft>
            <a:buNone/>
          </a:pPr>
          <a:r>
            <a:rPr lang="en-US" sz="2300" b="0" kern="1200" dirty="0"/>
            <a:t>Pull Data</a:t>
          </a:r>
        </a:p>
      </dsp:txBody>
      <dsp:txXfrm>
        <a:off x="3850517" y="0"/>
        <a:ext cx="1831584" cy="1950720"/>
      </dsp:txXfrm>
    </dsp:sp>
    <dsp:sp modelId="{6FEEFD94-1B1A-48F2-AEF8-9803A7908576}">
      <dsp:nvSpPr>
        <dsp:cNvPr id="0" name=""/>
        <dsp:cNvSpPr/>
      </dsp:nvSpPr>
      <dsp:spPr>
        <a:xfrm>
          <a:off x="4522469" y="2194560"/>
          <a:ext cx="487680" cy="487680"/>
        </a:xfrm>
        <a:prstGeom prst="ellipse">
          <a:avLst/>
        </a:prstGeom>
        <a:gradFill rotWithShape="0">
          <a:gsLst>
            <a:gs pos="0">
              <a:schemeClr val="accent2">
                <a:hueOff val="-4020017"/>
                <a:satOff val="-19998"/>
                <a:lumOff val="13235"/>
                <a:alphaOff val="0"/>
                <a:tint val="100000"/>
                <a:shade val="100000"/>
                <a:satMod val="130000"/>
              </a:schemeClr>
            </a:gs>
            <a:gs pos="100000">
              <a:schemeClr val="accent2">
                <a:hueOff val="-4020017"/>
                <a:satOff val="-19998"/>
                <a:lumOff val="13235"/>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88E56E5-D54D-48B8-9AAC-88AD40EA5564}">
      <dsp:nvSpPr>
        <dsp:cNvPr id="0" name=""/>
        <dsp:cNvSpPr/>
      </dsp:nvSpPr>
      <dsp:spPr>
        <a:xfrm>
          <a:off x="5773681" y="2926080"/>
          <a:ext cx="1831584"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0" lvl="0" indent="0" algn="ctr" defTabSz="1022350">
            <a:lnSpc>
              <a:spcPct val="90000"/>
            </a:lnSpc>
            <a:spcBef>
              <a:spcPct val="0"/>
            </a:spcBef>
            <a:spcAft>
              <a:spcPct val="35000"/>
            </a:spcAft>
            <a:buNone/>
          </a:pPr>
          <a:r>
            <a:rPr lang="en-US" sz="2300" b="0" kern="1200" dirty="0"/>
            <a:t>Exploratory Analysis</a:t>
          </a:r>
        </a:p>
      </dsp:txBody>
      <dsp:txXfrm>
        <a:off x="5773681" y="2926080"/>
        <a:ext cx="1831584" cy="1950720"/>
      </dsp:txXfrm>
    </dsp:sp>
    <dsp:sp modelId="{5CC63847-A2ED-48ED-BE9A-148F3E725A66}">
      <dsp:nvSpPr>
        <dsp:cNvPr id="0" name=""/>
        <dsp:cNvSpPr/>
      </dsp:nvSpPr>
      <dsp:spPr>
        <a:xfrm>
          <a:off x="6445634" y="2194560"/>
          <a:ext cx="487680" cy="487680"/>
        </a:xfrm>
        <a:prstGeom prst="ellipse">
          <a:avLst/>
        </a:prstGeom>
        <a:gradFill rotWithShape="0">
          <a:gsLst>
            <a:gs pos="0">
              <a:schemeClr val="accent2">
                <a:hueOff val="-6030026"/>
                <a:satOff val="-29998"/>
                <a:lumOff val="19852"/>
                <a:alphaOff val="0"/>
                <a:tint val="100000"/>
                <a:shade val="100000"/>
                <a:satMod val="130000"/>
              </a:schemeClr>
            </a:gs>
            <a:gs pos="100000">
              <a:schemeClr val="accent2">
                <a:hueOff val="-6030026"/>
                <a:satOff val="-29998"/>
                <a:lumOff val="19852"/>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C5253AA-E5A7-4B0C-A984-8EAA535E9836}">
      <dsp:nvSpPr>
        <dsp:cNvPr id="0" name=""/>
        <dsp:cNvSpPr/>
      </dsp:nvSpPr>
      <dsp:spPr>
        <a:xfrm>
          <a:off x="7696845" y="0"/>
          <a:ext cx="1831584"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marL="0" lvl="0" indent="0" algn="ctr" defTabSz="1022350">
            <a:lnSpc>
              <a:spcPct val="90000"/>
            </a:lnSpc>
            <a:spcBef>
              <a:spcPct val="0"/>
            </a:spcBef>
            <a:spcAft>
              <a:spcPct val="35000"/>
            </a:spcAft>
            <a:buNone/>
          </a:pPr>
          <a:r>
            <a:rPr lang="en-US" sz="2300" kern="1200" dirty="0"/>
            <a:t>Scale Study to Other Vehicle Types</a:t>
          </a:r>
        </a:p>
      </dsp:txBody>
      <dsp:txXfrm>
        <a:off x="7696845" y="0"/>
        <a:ext cx="1831584" cy="1950720"/>
      </dsp:txXfrm>
    </dsp:sp>
    <dsp:sp modelId="{61A26A32-AE66-46C1-A4CC-DC5C14A91E6F}">
      <dsp:nvSpPr>
        <dsp:cNvPr id="0" name=""/>
        <dsp:cNvSpPr/>
      </dsp:nvSpPr>
      <dsp:spPr>
        <a:xfrm>
          <a:off x="8368798" y="2194560"/>
          <a:ext cx="487680" cy="487680"/>
        </a:xfrm>
        <a:prstGeom prst="ellipse">
          <a:avLst/>
        </a:prstGeom>
        <a:gradFill rotWithShape="0">
          <a:gsLst>
            <a:gs pos="0">
              <a:schemeClr val="accent2">
                <a:hueOff val="-8040034"/>
                <a:satOff val="-39997"/>
                <a:lumOff val="26470"/>
                <a:alphaOff val="0"/>
                <a:tint val="100000"/>
                <a:shade val="100000"/>
                <a:satMod val="130000"/>
              </a:schemeClr>
            </a:gs>
            <a:gs pos="100000">
              <a:schemeClr val="accent2">
                <a:hueOff val="-8040034"/>
                <a:satOff val="-39997"/>
                <a:lumOff val="2647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FC454-EA81-4708-B62C-A81AC54312FD}">
      <dsp:nvSpPr>
        <dsp:cNvPr id="0" name=""/>
        <dsp:cNvSpPr/>
      </dsp:nvSpPr>
      <dsp:spPr>
        <a:xfrm>
          <a:off x="0" y="160019"/>
          <a:ext cx="3794760" cy="3794760"/>
        </a:xfrm>
        <a:prstGeom prst="pie">
          <a:avLst>
            <a:gd name="adj1" fmla="val 5400000"/>
            <a:gd name="adj2" fmla="val 1620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ADAA7B3-D358-4784-8CDD-B2307ADF38E4}">
      <dsp:nvSpPr>
        <dsp:cNvPr id="0" name=""/>
        <dsp:cNvSpPr/>
      </dsp:nvSpPr>
      <dsp:spPr>
        <a:xfrm>
          <a:off x="1897380" y="160019"/>
          <a:ext cx="4427220" cy="379476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dirty="0"/>
            <a:t>At least 30 days worth of recorded data.</a:t>
          </a:r>
        </a:p>
      </dsp:txBody>
      <dsp:txXfrm>
        <a:off x="1897380" y="160019"/>
        <a:ext cx="4427220" cy="607161"/>
      </dsp:txXfrm>
    </dsp:sp>
    <dsp:sp modelId="{640E9ED5-47DB-4309-81FE-A4DF3DC20E9D}">
      <dsp:nvSpPr>
        <dsp:cNvPr id="0" name=""/>
        <dsp:cNvSpPr/>
      </dsp:nvSpPr>
      <dsp:spPr>
        <a:xfrm>
          <a:off x="398449" y="767181"/>
          <a:ext cx="2997860" cy="2997860"/>
        </a:xfrm>
        <a:prstGeom prst="pie">
          <a:avLst>
            <a:gd name="adj1" fmla="val 5400000"/>
            <a:gd name="adj2" fmla="val 16200000"/>
          </a:avLst>
        </a:prstGeom>
        <a:gradFill rotWithShape="0">
          <a:gsLst>
            <a:gs pos="0">
              <a:schemeClr val="accent4">
                <a:hueOff val="-2920977"/>
                <a:satOff val="-25000"/>
                <a:lumOff val="4020"/>
                <a:alphaOff val="0"/>
                <a:tint val="100000"/>
                <a:shade val="100000"/>
                <a:satMod val="130000"/>
              </a:schemeClr>
            </a:gs>
            <a:gs pos="100000">
              <a:schemeClr val="accent4">
                <a:hueOff val="-2920977"/>
                <a:satOff val="-25000"/>
                <a:lumOff val="402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20B7170-0AA6-4FD1-85FD-B3F3C7296249}">
      <dsp:nvSpPr>
        <dsp:cNvPr id="0" name=""/>
        <dsp:cNvSpPr/>
      </dsp:nvSpPr>
      <dsp:spPr>
        <a:xfrm>
          <a:off x="1897380" y="767181"/>
          <a:ext cx="4427220" cy="2997860"/>
        </a:xfrm>
        <a:prstGeom prst="rect">
          <a:avLst/>
        </a:prstGeom>
        <a:solidFill>
          <a:schemeClr val="lt1">
            <a:alpha val="90000"/>
            <a:hueOff val="0"/>
            <a:satOff val="0"/>
            <a:lumOff val="0"/>
            <a:alphaOff val="0"/>
          </a:schemeClr>
        </a:solidFill>
        <a:ln w="9525" cap="flat" cmpd="sng" algn="ctr">
          <a:solidFill>
            <a:schemeClr val="accent4">
              <a:hueOff val="-2920977"/>
              <a:satOff val="-25000"/>
              <a:lumOff val="402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dirty="0"/>
            <a:t>Preferable to select fewer vehicles with more frequent transfers, rather than more vehicles with less transfers.</a:t>
          </a:r>
        </a:p>
      </dsp:txBody>
      <dsp:txXfrm>
        <a:off x="1897380" y="767181"/>
        <a:ext cx="4427220" cy="607161"/>
      </dsp:txXfrm>
    </dsp:sp>
    <dsp:sp modelId="{67F2D14D-033C-48E7-AA48-42EB23E88B93}">
      <dsp:nvSpPr>
        <dsp:cNvPr id="0" name=""/>
        <dsp:cNvSpPr/>
      </dsp:nvSpPr>
      <dsp:spPr>
        <a:xfrm>
          <a:off x="796899" y="1374343"/>
          <a:ext cx="2200960" cy="2200960"/>
        </a:xfrm>
        <a:prstGeom prst="pie">
          <a:avLst>
            <a:gd name="adj1" fmla="val 5400000"/>
            <a:gd name="adj2" fmla="val 16200000"/>
          </a:avLst>
        </a:prstGeom>
        <a:gradFill rotWithShape="0">
          <a:gsLst>
            <a:gs pos="0">
              <a:schemeClr val="accent4">
                <a:hueOff val="-5841953"/>
                <a:satOff val="-50000"/>
                <a:lumOff val="8040"/>
                <a:alphaOff val="0"/>
                <a:tint val="100000"/>
                <a:shade val="100000"/>
                <a:satMod val="130000"/>
              </a:schemeClr>
            </a:gs>
            <a:gs pos="100000">
              <a:schemeClr val="accent4">
                <a:hueOff val="-5841953"/>
                <a:satOff val="-50000"/>
                <a:lumOff val="804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BDBF8AD-FFE7-46F2-A3A2-86FBBEE10063}">
      <dsp:nvSpPr>
        <dsp:cNvPr id="0" name=""/>
        <dsp:cNvSpPr/>
      </dsp:nvSpPr>
      <dsp:spPr>
        <a:xfrm>
          <a:off x="1897380" y="1374343"/>
          <a:ext cx="4427220" cy="2200960"/>
        </a:xfrm>
        <a:prstGeom prst="rect">
          <a:avLst/>
        </a:prstGeom>
        <a:solidFill>
          <a:schemeClr val="lt1">
            <a:alpha val="90000"/>
            <a:hueOff val="0"/>
            <a:satOff val="0"/>
            <a:lumOff val="0"/>
            <a:alphaOff val="0"/>
          </a:schemeClr>
        </a:solidFill>
        <a:ln w="9525" cap="flat" cmpd="sng" algn="ctr">
          <a:solidFill>
            <a:schemeClr val="accent4">
              <a:hueOff val="-5841953"/>
              <a:satOff val="-50000"/>
              <a:lumOff val="804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dirty="0"/>
            <a:t>2018 &amp; 2019 F-150s.</a:t>
          </a:r>
        </a:p>
      </dsp:txBody>
      <dsp:txXfrm>
        <a:off x="1897380" y="1374343"/>
        <a:ext cx="4427220" cy="607161"/>
      </dsp:txXfrm>
    </dsp:sp>
    <dsp:sp modelId="{9F3C1F8C-A566-43C4-BC46-D1523D2BB6B4}">
      <dsp:nvSpPr>
        <dsp:cNvPr id="0" name=""/>
        <dsp:cNvSpPr/>
      </dsp:nvSpPr>
      <dsp:spPr>
        <a:xfrm>
          <a:off x="1195349" y="1981504"/>
          <a:ext cx="1404061" cy="1404061"/>
        </a:xfrm>
        <a:prstGeom prst="pie">
          <a:avLst>
            <a:gd name="adj1" fmla="val 5400000"/>
            <a:gd name="adj2" fmla="val 16200000"/>
          </a:avLst>
        </a:prstGeom>
        <a:gradFill rotWithShape="0">
          <a:gsLst>
            <a:gs pos="0">
              <a:schemeClr val="accent4">
                <a:hueOff val="-8762930"/>
                <a:satOff val="-75000"/>
                <a:lumOff val="12059"/>
                <a:alphaOff val="0"/>
                <a:tint val="100000"/>
                <a:shade val="100000"/>
                <a:satMod val="130000"/>
              </a:schemeClr>
            </a:gs>
            <a:gs pos="100000">
              <a:schemeClr val="accent4">
                <a:hueOff val="-8762930"/>
                <a:satOff val="-75000"/>
                <a:lumOff val="1205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22963FA-7500-42F9-83F8-80BA6FAB371A}">
      <dsp:nvSpPr>
        <dsp:cNvPr id="0" name=""/>
        <dsp:cNvSpPr/>
      </dsp:nvSpPr>
      <dsp:spPr>
        <a:xfrm>
          <a:off x="1897380" y="1981504"/>
          <a:ext cx="4427220" cy="1404061"/>
        </a:xfrm>
        <a:prstGeom prst="rect">
          <a:avLst/>
        </a:prstGeom>
        <a:solidFill>
          <a:schemeClr val="lt1">
            <a:alpha val="90000"/>
            <a:hueOff val="0"/>
            <a:satOff val="0"/>
            <a:lumOff val="0"/>
            <a:alphaOff val="0"/>
          </a:schemeClr>
        </a:solidFill>
        <a:ln w="9525" cap="flat" cmpd="sng" algn="ctr">
          <a:solidFill>
            <a:schemeClr val="accent4">
              <a:hueOff val="-8762930"/>
              <a:satOff val="-75000"/>
              <a:lumOff val="1205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dirty="0"/>
            <a:t>Transfer timestamps during summer months (May - August).</a:t>
          </a:r>
        </a:p>
      </dsp:txBody>
      <dsp:txXfrm>
        <a:off x="1897380" y="1981504"/>
        <a:ext cx="4427220" cy="607161"/>
      </dsp:txXfrm>
    </dsp:sp>
    <dsp:sp modelId="{A4D17F32-C229-4280-934B-2BFEB7DCD825}">
      <dsp:nvSpPr>
        <dsp:cNvPr id="0" name=""/>
        <dsp:cNvSpPr/>
      </dsp:nvSpPr>
      <dsp:spPr>
        <a:xfrm>
          <a:off x="1593799" y="2588666"/>
          <a:ext cx="607161" cy="607161"/>
        </a:xfrm>
        <a:prstGeom prst="pie">
          <a:avLst>
            <a:gd name="adj1" fmla="val 5400000"/>
            <a:gd name="adj2" fmla="val 16200000"/>
          </a:avLst>
        </a:prstGeom>
        <a:gradFill rotWithShape="0">
          <a:gsLst>
            <a:gs pos="0">
              <a:schemeClr val="accent4">
                <a:hueOff val="-11683907"/>
                <a:satOff val="-100000"/>
                <a:lumOff val="16079"/>
                <a:alphaOff val="0"/>
                <a:tint val="100000"/>
                <a:shade val="100000"/>
                <a:satMod val="130000"/>
              </a:schemeClr>
            </a:gs>
            <a:gs pos="100000">
              <a:schemeClr val="accent4">
                <a:hueOff val="-11683907"/>
                <a:satOff val="-100000"/>
                <a:lumOff val="1607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34BCE3C-1BBA-4E4C-8B76-D2E34AF0AF94}">
      <dsp:nvSpPr>
        <dsp:cNvPr id="0" name=""/>
        <dsp:cNvSpPr/>
      </dsp:nvSpPr>
      <dsp:spPr>
        <a:xfrm>
          <a:off x="1897380" y="2588666"/>
          <a:ext cx="4427220" cy="607161"/>
        </a:xfrm>
        <a:prstGeom prst="rect">
          <a:avLst/>
        </a:prstGeom>
        <a:solidFill>
          <a:schemeClr val="lt1">
            <a:alpha val="90000"/>
            <a:hueOff val="0"/>
            <a:satOff val="0"/>
            <a:lumOff val="0"/>
            <a:alphaOff val="0"/>
          </a:schemeClr>
        </a:solidFill>
        <a:ln w="9525" cap="flat" cmpd="sng" algn="ctr">
          <a:solidFill>
            <a:schemeClr val="accent4">
              <a:hueOff val="-11683907"/>
              <a:satOff val="-100000"/>
              <a:lumOff val="1607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dirty="0"/>
            <a:t>Variable displacement compressors.</a:t>
          </a:r>
        </a:p>
      </dsp:txBody>
      <dsp:txXfrm>
        <a:off x="1897380" y="2588666"/>
        <a:ext cx="4427220" cy="6071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8FDC4-AF04-469F-B796-44836A09D227}">
      <dsp:nvSpPr>
        <dsp:cNvPr id="0" name=""/>
        <dsp:cNvSpPr/>
      </dsp:nvSpPr>
      <dsp:spPr>
        <a:xfrm>
          <a:off x="0" y="3871930"/>
          <a:ext cx="11811000" cy="1270854"/>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Quality Control &amp; Imputation</a:t>
          </a:r>
        </a:p>
      </dsp:txBody>
      <dsp:txXfrm>
        <a:off x="0" y="3871930"/>
        <a:ext cx="11811000" cy="686261"/>
      </dsp:txXfrm>
    </dsp:sp>
    <dsp:sp modelId="{A7557D7F-D358-4635-9CA7-17A715FD53B2}">
      <dsp:nvSpPr>
        <dsp:cNvPr id="0" name=""/>
        <dsp:cNvSpPr/>
      </dsp:nvSpPr>
      <dsp:spPr>
        <a:xfrm>
          <a:off x="0" y="4532774"/>
          <a:ext cx="11811000" cy="584592"/>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Combination of forward filling and KNN.</a:t>
          </a:r>
        </a:p>
      </dsp:txBody>
      <dsp:txXfrm>
        <a:off x="0" y="4532774"/>
        <a:ext cx="11811000" cy="584592"/>
      </dsp:txXfrm>
    </dsp:sp>
    <dsp:sp modelId="{9434AE94-6A55-48E2-9A3C-E3D4DE2C3E98}">
      <dsp:nvSpPr>
        <dsp:cNvPr id="0" name=""/>
        <dsp:cNvSpPr/>
      </dsp:nvSpPr>
      <dsp:spPr>
        <a:xfrm rot="10800000">
          <a:off x="0" y="1936419"/>
          <a:ext cx="11811000" cy="1954573"/>
        </a:xfrm>
        <a:prstGeom prst="upArrowCallout">
          <a:avLst/>
        </a:prstGeom>
        <a:solidFill>
          <a:schemeClr val="accent2">
            <a:hueOff val="-4020017"/>
            <a:satOff val="-19998"/>
            <a:lumOff val="1323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Defining Trips</a:t>
          </a:r>
        </a:p>
      </dsp:txBody>
      <dsp:txXfrm rot="-10800000">
        <a:off x="0" y="1936419"/>
        <a:ext cx="11811000" cy="686055"/>
      </dsp:txXfrm>
    </dsp:sp>
    <dsp:sp modelId="{2A0CE519-56FE-4B74-B960-98C096409CEA}">
      <dsp:nvSpPr>
        <dsp:cNvPr id="0" name=""/>
        <dsp:cNvSpPr/>
      </dsp:nvSpPr>
      <dsp:spPr>
        <a:xfrm>
          <a:off x="0" y="2622475"/>
          <a:ext cx="5905500" cy="584417"/>
        </a:xfrm>
        <a:prstGeom prst="rect">
          <a:avLst/>
        </a:prstGeom>
        <a:solidFill>
          <a:schemeClr val="accent2">
            <a:tint val="40000"/>
            <a:alpha val="90000"/>
            <a:hueOff val="-2101515"/>
            <a:satOff val="8358"/>
            <a:lumOff val="1174"/>
            <a:alphaOff val="0"/>
          </a:schemeClr>
        </a:solidFill>
        <a:ln w="25400" cap="flat" cmpd="sng" algn="ctr">
          <a:solidFill>
            <a:schemeClr val="accent2">
              <a:tint val="40000"/>
              <a:alpha val="90000"/>
              <a:hueOff val="-2101515"/>
              <a:satOff val="8358"/>
              <a:lumOff val="11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0" kern="1200" dirty="0"/>
            <a:t>Interval where the difference between timestamp &lt; 30 minutes.</a:t>
          </a:r>
        </a:p>
      </dsp:txBody>
      <dsp:txXfrm>
        <a:off x="0" y="2622475"/>
        <a:ext cx="5905500" cy="584417"/>
      </dsp:txXfrm>
    </dsp:sp>
    <dsp:sp modelId="{1B1AB097-1C11-4CCF-AE86-297F58068688}">
      <dsp:nvSpPr>
        <dsp:cNvPr id="0" name=""/>
        <dsp:cNvSpPr/>
      </dsp:nvSpPr>
      <dsp:spPr>
        <a:xfrm>
          <a:off x="5905500" y="2622475"/>
          <a:ext cx="5905500" cy="584417"/>
        </a:xfrm>
        <a:prstGeom prst="rect">
          <a:avLst/>
        </a:prstGeom>
        <a:solidFill>
          <a:schemeClr val="accent2">
            <a:tint val="40000"/>
            <a:alpha val="90000"/>
            <a:hueOff val="-4203030"/>
            <a:satOff val="16716"/>
            <a:lumOff val="2347"/>
            <a:alphaOff val="0"/>
          </a:schemeClr>
        </a:solidFill>
        <a:ln w="25400" cap="flat" cmpd="sng" algn="ctr">
          <a:solidFill>
            <a:schemeClr val="accent2">
              <a:tint val="40000"/>
              <a:alpha val="90000"/>
              <a:hueOff val="-4203030"/>
              <a:satOff val="16716"/>
              <a:lumOff val="23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Trips &lt; 30 seconds or &gt; 12 hours filtered out.</a:t>
          </a:r>
        </a:p>
      </dsp:txBody>
      <dsp:txXfrm>
        <a:off x="5905500" y="2622475"/>
        <a:ext cx="5905500" cy="584417"/>
      </dsp:txXfrm>
    </dsp:sp>
    <dsp:sp modelId="{27D32948-97D3-43FF-AB6E-BFB9A997527C}">
      <dsp:nvSpPr>
        <dsp:cNvPr id="0" name=""/>
        <dsp:cNvSpPr/>
      </dsp:nvSpPr>
      <dsp:spPr>
        <a:xfrm rot="10800000">
          <a:off x="0" y="10"/>
          <a:ext cx="11811000" cy="1954573"/>
        </a:xfrm>
        <a:prstGeom prst="upArrowCallout">
          <a:avLst/>
        </a:prstGeom>
        <a:solidFill>
          <a:schemeClr val="accent2">
            <a:hueOff val="-8040034"/>
            <a:satOff val="-39997"/>
            <a:lumOff val="2647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Pivot Table Construction</a:t>
          </a:r>
        </a:p>
      </dsp:txBody>
      <dsp:txXfrm rot="-10800000">
        <a:off x="0" y="10"/>
        <a:ext cx="11811000" cy="686055"/>
      </dsp:txXfrm>
    </dsp:sp>
    <dsp:sp modelId="{37DAD62C-B0BA-4C86-9883-E9E2FD89C476}">
      <dsp:nvSpPr>
        <dsp:cNvPr id="0" name=""/>
        <dsp:cNvSpPr/>
      </dsp:nvSpPr>
      <dsp:spPr>
        <a:xfrm>
          <a:off x="0" y="686058"/>
          <a:ext cx="5905500" cy="584417"/>
        </a:xfrm>
        <a:prstGeom prst="rect">
          <a:avLst/>
        </a:prstGeom>
        <a:solidFill>
          <a:schemeClr val="accent2">
            <a:tint val="40000"/>
            <a:alpha val="90000"/>
            <a:hueOff val="-6304546"/>
            <a:satOff val="25075"/>
            <a:lumOff val="3521"/>
            <a:alphaOff val="0"/>
          </a:schemeClr>
        </a:solidFill>
        <a:ln w="25400" cap="flat" cmpd="sng" algn="ctr">
          <a:solidFill>
            <a:schemeClr val="accent2">
              <a:tint val="40000"/>
              <a:alpha val="90000"/>
              <a:hueOff val="-6304546"/>
              <a:satOff val="25075"/>
              <a:lumOff val="35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Timestamps rounded to nearest second.</a:t>
          </a:r>
        </a:p>
      </dsp:txBody>
      <dsp:txXfrm>
        <a:off x="0" y="686058"/>
        <a:ext cx="5905500" cy="584417"/>
      </dsp:txXfrm>
    </dsp:sp>
    <dsp:sp modelId="{8DEBBEA6-03A8-467A-8402-E1BD0FCDFC74}">
      <dsp:nvSpPr>
        <dsp:cNvPr id="0" name=""/>
        <dsp:cNvSpPr/>
      </dsp:nvSpPr>
      <dsp:spPr>
        <a:xfrm>
          <a:off x="5905500" y="686058"/>
          <a:ext cx="5905500" cy="584417"/>
        </a:xfrm>
        <a:prstGeom prst="rect">
          <a:avLst/>
        </a:prstGeom>
        <a:solidFill>
          <a:schemeClr val="accent2">
            <a:tint val="40000"/>
            <a:alpha val="90000"/>
            <a:hueOff val="-8406061"/>
            <a:satOff val="33433"/>
            <a:lumOff val="4695"/>
            <a:alphaOff val="0"/>
          </a:schemeClr>
        </a:solidFill>
        <a:ln w="25400" cap="flat" cmpd="sng" algn="ctr">
          <a:solidFill>
            <a:schemeClr val="accent2">
              <a:tint val="40000"/>
              <a:alpha val="90000"/>
              <a:hueOff val="-8406061"/>
              <a:satOff val="33433"/>
              <a:lumOff val="46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Aggregation by mean for numerical features and mode for categorical features.</a:t>
          </a:r>
        </a:p>
      </dsp:txBody>
      <dsp:txXfrm>
        <a:off x="5905500" y="686058"/>
        <a:ext cx="5905500" cy="5844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18B11-998C-4F08-A03F-0C39140C92AA}">
      <dsp:nvSpPr>
        <dsp:cNvPr id="0" name=""/>
        <dsp:cNvSpPr/>
      </dsp:nvSpPr>
      <dsp:spPr>
        <a:xfrm>
          <a:off x="5262" y="0"/>
          <a:ext cx="5062686" cy="44196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Font typeface="+mj-lt"/>
            <a:buNone/>
          </a:pPr>
          <a:endParaRPr lang="en-US" sz="2800" kern="1200" dirty="0">
            <a:solidFill>
              <a:schemeClr val="bg1"/>
            </a:solidFill>
          </a:endParaRPr>
        </a:p>
      </dsp:txBody>
      <dsp:txXfrm>
        <a:off x="5262" y="0"/>
        <a:ext cx="5062686" cy="1325880"/>
      </dsp:txXfrm>
    </dsp:sp>
    <dsp:sp modelId="{1C6F265C-5A2A-437C-A1F9-FFCE282F2CAB}">
      <dsp:nvSpPr>
        <dsp:cNvPr id="0" name=""/>
        <dsp:cNvSpPr/>
      </dsp:nvSpPr>
      <dsp:spPr>
        <a:xfrm>
          <a:off x="5447650" y="0"/>
          <a:ext cx="5062686" cy="44196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Font typeface="+mj-lt"/>
            <a:buNone/>
          </a:pPr>
          <a:r>
            <a:rPr lang="en-US" sz="2800" kern="1200" dirty="0"/>
            <a:t>Time intervals during which the actual temp. is below 0°C.</a:t>
          </a:r>
        </a:p>
      </dsp:txBody>
      <dsp:txXfrm>
        <a:off x="5447650" y="0"/>
        <a:ext cx="5062686" cy="1325880"/>
      </dsp:txXfrm>
    </dsp:sp>
    <dsp:sp modelId="{E58EE3C4-7F1D-4882-B233-258F6C0612C0}">
      <dsp:nvSpPr>
        <dsp:cNvPr id="0" name=""/>
        <dsp:cNvSpPr/>
      </dsp:nvSpPr>
      <dsp:spPr>
        <a:xfrm>
          <a:off x="5953919" y="1327174"/>
          <a:ext cx="4050149" cy="1332569"/>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Font typeface="+mj-lt"/>
            <a:buNone/>
          </a:pPr>
          <a:r>
            <a:rPr lang="en-US" sz="2000" kern="1200" dirty="0"/>
            <a:t>What is the duration that the internal temp. of the compressor is below 0°C?</a:t>
          </a:r>
        </a:p>
      </dsp:txBody>
      <dsp:txXfrm>
        <a:off x="5992949" y="1366204"/>
        <a:ext cx="3972089" cy="1254509"/>
      </dsp:txXfrm>
    </dsp:sp>
    <dsp:sp modelId="{25B0DF0D-213E-4ACC-9D9F-9CE043659A61}">
      <dsp:nvSpPr>
        <dsp:cNvPr id="0" name=""/>
        <dsp:cNvSpPr/>
      </dsp:nvSpPr>
      <dsp:spPr>
        <a:xfrm>
          <a:off x="5953919" y="2864755"/>
          <a:ext cx="4050149" cy="1332569"/>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Font typeface="+mj-lt"/>
            <a:buNone/>
          </a:pPr>
          <a:r>
            <a:rPr lang="en-US" sz="2000" kern="1200" dirty="0"/>
            <a:t>How often is the internal temp. below 0°C?</a:t>
          </a:r>
        </a:p>
      </dsp:txBody>
      <dsp:txXfrm>
        <a:off x="5992949" y="2903785"/>
        <a:ext cx="3972089" cy="12545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AB241-2048-4BC8-B102-02DC960B412E}">
      <dsp:nvSpPr>
        <dsp:cNvPr id="0" name=""/>
        <dsp:cNvSpPr/>
      </dsp:nvSpPr>
      <dsp:spPr>
        <a:xfrm>
          <a:off x="1185" y="0"/>
          <a:ext cx="1243083" cy="15469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Python</a:t>
          </a:r>
        </a:p>
      </dsp:txBody>
      <dsp:txXfrm>
        <a:off x="1185" y="618788"/>
        <a:ext cx="1243083" cy="618788"/>
      </dsp:txXfrm>
    </dsp:sp>
    <dsp:sp modelId="{956BEBD4-1A5D-4831-B64E-884B39C9506B}">
      <dsp:nvSpPr>
        <dsp:cNvPr id="0" name=""/>
        <dsp:cNvSpPr/>
      </dsp:nvSpPr>
      <dsp:spPr>
        <a:xfrm>
          <a:off x="365157" y="92818"/>
          <a:ext cx="515141" cy="51514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0BD7B0-6A83-4EE2-947D-C9579E308EAE}">
      <dsp:nvSpPr>
        <dsp:cNvPr id="0" name=""/>
        <dsp:cNvSpPr/>
      </dsp:nvSpPr>
      <dsp:spPr>
        <a:xfrm>
          <a:off x="1281562" y="0"/>
          <a:ext cx="1243083" cy="15469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Hive</a:t>
          </a:r>
        </a:p>
      </dsp:txBody>
      <dsp:txXfrm>
        <a:off x="1281562" y="618788"/>
        <a:ext cx="1243083" cy="618788"/>
      </dsp:txXfrm>
    </dsp:sp>
    <dsp:sp modelId="{0CCEF405-FE05-4DB7-87B6-92A23067BD08}">
      <dsp:nvSpPr>
        <dsp:cNvPr id="0" name=""/>
        <dsp:cNvSpPr/>
      </dsp:nvSpPr>
      <dsp:spPr>
        <a:xfrm>
          <a:off x="1645533" y="92818"/>
          <a:ext cx="515141" cy="515141"/>
        </a:xfrm>
        <a:prstGeom prst="ellipse">
          <a:avLst/>
        </a:prstGeom>
        <a:blipFill>
          <a:blip xmlns:r="http://schemas.openxmlformats.org/officeDocument/2006/relationships" r:embed="rId2">
            <a:extLst>
              <a:ext uri="{96DAC541-7B7A-43D3-8B79-37D633B846F1}">
                <asvg:svgBlip xmlns:asvg="http://schemas.microsoft.com/office/drawing/2016/SVG/main" r:embed="rId3"/>
              </a:ext>
            </a:extLst>
          </a:blip>
          <a:srcRect/>
          <a:stretch>
            <a:fillRect l="-6000" r="-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237782-C7A1-48FC-9616-1FF88AEB1228}">
      <dsp:nvSpPr>
        <dsp:cNvPr id="0" name=""/>
        <dsp:cNvSpPr/>
      </dsp:nvSpPr>
      <dsp:spPr>
        <a:xfrm>
          <a:off x="2561938" y="0"/>
          <a:ext cx="1243083" cy="15469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Hadoop</a:t>
          </a:r>
        </a:p>
      </dsp:txBody>
      <dsp:txXfrm>
        <a:off x="2561938" y="618788"/>
        <a:ext cx="1243083" cy="618788"/>
      </dsp:txXfrm>
    </dsp:sp>
    <dsp:sp modelId="{97013233-2DF0-4E62-8CED-C3BAC3C0D0EE}">
      <dsp:nvSpPr>
        <dsp:cNvPr id="0" name=""/>
        <dsp:cNvSpPr/>
      </dsp:nvSpPr>
      <dsp:spPr>
        <a:xfrm>
          <a:off x="2925909" y="92818"/>
          <a:ext cx="515141" cy="51514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9000" r="-1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62BB9A-FBB7-43CD-947D-94D06F12878A}">
      <dsp:nvSpPr>
        <dsp:cNvPr id="0" name=""/>
        <dsp:cNvSpPr/>
      </dsp:nvSpPr>
      <dsp:spPr>
        <a:xfrm>
          <a:off x="3842314" y="0"/>
          <a:ext cx="1243083" cy="15469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Spark</a:t>
          </a:r>
        </a:p>
      </dsp:txBody>
      <dsp:txXfrm>
        <a:off x="3842314" y="618788"/>
        <a:ext cx="1243083" cy="618788"/>
      </dsp:txXfrm>
    </dsp:sp>
    <dsp:sp modelId="{17E9DEB4-8450-4717-82F3-B056FCE44D0C}">
      <dsp:nvSpPr>
        <dsp:cNvPr id="0" name=""/>
        <dsp:cNvSpPr/>
      </dsp:nvSpPr>
      <dsp:spPr>
        <a:xfrm>
          <a:off x="4206285" y="92818"/>
          <a:ext cx="515141" cy="515141"/>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46000" r="-4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26F41F-FDA3-4265-8D39-4D8E730CD18A}">
      <dsp:nvSpPr>
        <dsp:cNvPr id="0" name=""/>
        <dsp:cNvSpPr/>
      </dsp:nvSpPr>
      <dsp:spPr>
        <a:xfrm>
          <a:off x="203463" y="1237576"/>
          <a:ext cx="4679657" cy="232045"/>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F1BC1E-A33C-4A9D-891F-53248C782ABF}" type="datetimeFigureOut">
              <a:rPr lang="en-US" smtClean="0"/>
              <a:t>7/28/2020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4410EC-7504-4334-885B-0017F9B9F7A2}" type="slidenum">
              <a:rPr lang="en-US" smtClean="0"/>
              <a:t>‹#›</a:t>
            </a:fld>
            <a:endParaRPr lang="en-US"/>
          </a:p>
        </p:txBody>
      </p:sp>
    </p:spTree>
    <p:extLst>
      <p:ext uri="{BB962C8B-B14F-4D97-AF65-F5344CB8AC3E}">
        <p14:creationId xmlns:p14="http://schemas.microsoft.com/office/powerpoint/2010/main" val="2407069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a:defRPr/>
            </a:pPr>
            <a:fld id="{78DE3433-2DA2-A74D-BE65-7C84C97EE0C6}"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434548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10</a:t>
            </a:fld>
            <a:endParaRPr lang="en-US"/>
          </a:p>
        </p:txBody>
      </p:sp>
    </p:spTree>
    <p:extLst>
      <p:ext uri="{BB962C8B-B14F-4D97-AF65-F5344CB8AC3E}">
        <p14:creationId xmlns:p14="http://schemas.microsoft.com/office/powerpoint/2010/main" val="1867825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A24410EC-7504-4334-885B-0017F9B9F7A2}" type="slidenum">
              <a:rPr lang="en-US" smtClean="0"/>
              <a:t>12</a:t>
            </a:fld>
            <a:endParaRPr lang="en-US"/>
          </a:p>
        </p:txBody>
      </p:sp>
    </p:spTree>
    <p:extLst>
      <p:ext uri="{BB962C8B-B14F-4D97-AF65-F5344CB8AC3E}">
        <p14:creationId xmlns:p14="http://schemas.microsoft.com/office/powerpoint/2010/main" val="655924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seeing these patterns, this led me to defining 4 key events.</a:t>
            </a:r>
          </a:p>
        </p:txBody>
      </p:sp>
      <p:sp>
        <p:nvSpPr>
          <p:cNvPr id="4" name="Slide Number Placeholder 3"/>
          <p:cNvSpPr>
            <a:spLocks noGrp="1"/>
          </p:cNvSpPr>
          <p:nvPr>
            <p:ph type="sldNum" sz="quarter" idx="5"/>
          </p:nvPr>
        </p:nvSpPr>
        <p:spPr/>
        <p:txBody>
          <a:bodyPr/>
          <a:lstStyle/>
          <a:p>
            <a:fld id="{A24410EC-7504-4334-885B-0017F9B9F7A2}" type="slidenum">
              <a:rPr lang="en-US" smtClean="0"/>
              <a:t>13</a:t>
            </a:fld>
            <a:endParaRPr lang="en-US"/>
          </a:p>
        </p:txBody>
      </p:sp>
    </p:spTree>
    <p:extLst>
      <p:ext uri="{BB962C8B-B14F-4D97-AF65-F5344CB8AC3E}">
        <p14:creationId xmlns:p14="http://schemas.microsoft.com/office/powerpoint/2010/main" val="2601655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more of a POC. With more data, we are able to segment trips into events and </a:t>
            </a:r>
            <a:r>
              <a:rPr lang="en-US" dirty="0" err="1"/>
              <a:t>segement</a:t>
            </a:r>
            <a:r>
              <a:rPr lang="en-US" dirty="0"/>
              <a:t> into these groups and look more closely at these events versus the </a:t>
            </a:r>
            <a:r>
              <a:rPr lang="en-US" dirty="0" err="1"/>
              <a:t>whoel</a:t>
            </a:r>
            <a:r>
              <a:rPr lang="en-US" dirty="0"/>
              <a:t> trip. Code is </a:t>
            </a:r>
            <a:r>
              <a:rPr lang="en-US" dirty="0" err="1"/>
              <a:t>reproducable</a:t>
            </a:r>
            <a:r>
              <a:rPr lang="en-US" dirty="0"/>
              <a:t> and scalable </a:t>
            </a:r>
          </a:p>
        </p:txBody>
      </p:sp>
      <p:sp>
        <p:nvSpPr>
          <p:cNvPr id="4" name="Slide Number Placeholder 3"/>
          <p:cNvSpPr>
            <a:spLocks noGrp="1"/>
          </p:cNvSpPr>
          <p:nvPr>
            <p:ph type="sldNum" sz="quarter" idx="5"/>
          </p:nvPr>
        </p:nvSpPr>
        <p:spPr/>
        <p:txBody>
          <a:bodyPr/>
          <a:lstStyle/>
          <a:p>
            <a:fld id="{A24410EC-7504-4334-885B-0017F9B9F7A2}" type="slidenum">
              <a:rPr lang="en-US" smtClean="0"/>
              <a:t>15</a:t>
            </a:fld>
            <a:endParaRPr lang="en-US"/>
          </a:p>
        </p:txBody>
      </p:sp>
    </p:spTree>
    <p:extLst>
      <p:ext uri="{BB962C8B-B14F-4D97-AF65-F5344CB8AC3E}">
        <p14:creationId xmlns:p14="http://schemas.microsoft.com/office/powerpoint/2010/main" val="4172574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16</a:t>
            </a:fld>
            <a:endParaRPr lang="en-US"/>
          </a:p>
        </p:txBody>
      </p:sp>
    </p:spTree>
    <p:extLst>
      <p:ext uri="{BB962C8B-B14F-4D97-AF65-F5344CB8AC3E}">
        <p14:creationId xmlns:p14="http://schemas.microsoft.com/office/powerpoint/2010/main" val="2944167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17</a:t>
            </a:fld>
            <a:endParaRPr lang="en-US"/>
          </a:p>
        </p:txBody>
      </p:sp>
    </p:spTree>
    <p:extLst>
      <p:ext uri="{BB962C8B-B14F-4D97-AF65-F5344CB8AC3E}">
        <p14:creationId xmlns:p14="http://schemas.microsoft.com/office/powerpoint/2010/main" val="1388681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19</a:t>
            </a:fld>
            <a:endParaRPr lang="en-US"/>
          </a:p>
        </p:txBody>
      </p:sp>
    </p:spTree>
    <p:extLst>
      <p:ext uri="{BB962C8B-B14F-4D97-AF65-F5344CB8AC3E}">
        <p14:creationId xmlns:p14="http://schemas.microsoft.com/office/powerpoint/2010/main" val="561698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20</a:t>
            </a:fld>
            <a:endParaRPr lang="en-US"/>
          </a:p>
        </p:txBody>
      </p:sp>
    </p:spTree>
    <p:extLst>
      <p:ext uri="{BB962C8B-B14F-4D97-AF65-F5344CB8AC3E}">
        <p14:creationId xmlns:p14="http://schemas.microsoft.com/office/powerpoint/2010/main" val="2652893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27</a:t>
            </a:fld>
            <a:endParaRPr lang="en-US"/>
          </a:p>
        </p:txBody>
      </p:sp>
    </p:spTree>
    <p:extLst>
      <p:ext uri="{BB962C8B-B14F-4D97-AF65-F5344CB8AC3E}">
        <p14:creationId xmlns:p14="http://schemas.microsoft.com/office/powerpoint/2010/main" val="4185251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28</a:t>
            </a:fld>
            <a:endParaRPr lang="en-US"/>
          </a:p>
        </p:txBody>
      </p:sp>
    </p:spTree>
    <p:extLst>
      <p:ext uri="{BB962C8B-B14F-4D97-AF65-F5344CB8AC3E}">
        <p14:creationId xmlns:p14="http://schemas.microsoft.com/office/powerpoint/2010/main" val="1821830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2</a:t>
            </a:fld>
            <a:endParaRPr lang="en-US"/>
          </a:p>
        </p:txBody>
      </p:sp>
    </p:spTree>
    <p:extLst>
      <p:ext uri="{BB962C8B-B14F-4D97-AF65-F5344CB8AC3E}">
        <p14:creationId xmlns:p14="http://schemas.microsoft.com/office/powerpoint/2010/main" val="1229640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29</a:t>
            </a:fld>
            <a:endParaRPr lang="en-US"/>
          </a:p>
        </p:txBody>
      </p:sp>
    </p:spTree>
    <p:extLst>
      <p:ext uri="{BB962C8B-B14F-4D97-AF65-F5344CB8AC3E}">
        <p14:creationId xmlns:p14="http://schemas.microsoft.com/office/powerpoint/2010/main" val="2191877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30</a:t>
            </a:fld>
            <a:endParaRPr lang="en-US"/>
          </a:p>
        </p:txBody>
      </p:sp>
    </p:spTree>
    <p:extLst>
      <p:ext uri="{BB962C8B-B14F-4D97-AF65-F5344CB8AC3E}">
        <p14:creationId xmlns:p14="http://schemas.microsoft.com/office/powerpoint/2010/main" val="1390326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plot for no imputation, combine in one slide, only need small interval of time</a:t>
            </a:r>
          </a:p>
          <a:p>
            <a:r>
              <a:rPr lang="en-US" dirty="0"/>
              <a:t>-spend less time on preprocessing, throw extras in appendix</a:t>
            </a:r>
          </a:p>
          <a:p>
            <a:r>
              <a:rPr lang="en-US" dirty="0"/>
              <a:t>-only keep slide 15</a:t>
            </a:r>
          </a:p>
        </p:txBody>
      </p:sp>
      <p:sp>
        <p:nvSpPr>
          <p:cNvPr id="4" name="Slide Number Placeholder 3"/>
          <p:cNvSpPr>
            <a:spLocks noGrp="1"/>
          </p:cNvSpPr>
          <p:nvPr>
            <p:ph type="sldNum" sz="quarter" idx="5"/>
          </p:nvPr>
        </p:nvSpPr>
        <p:spPr/>
        <p:txBody>
          <a:bodyPr/>
          <a:lstStyle/>
          <a:p>
            <a:fld id="{A24410EC-7504-4334-885B-0017F9B9F7A2}" type="slidenum">
              <a:rPr lang="en-US" smtClean="0"/>
              <a:t>31</a:t>
            </a:fld>
            <a:endParaRPr lang="en-US"/>
          </a:p>
        </p:txBody>
      </p:sp>
    </p:spTree>
    <p:extLst>
      <p:ext uri="{BB962C8B-B14F-4D97-AF65-F5344CB8AC3E}">
        <p14:creationId xmlns:p14="http://schemas.microsoft.com/office/powerpoint/2010/main" val="3457786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32</a:t>
            </a:fld>
            <a:endParaRPr lang="en-US"/>
          </a:p>
        </p:txBody>
      </p:sp>
    </p:spTree>
    <p:extLst>
      <p:ext uri="{BB962C8B-B14F-4D97-AF65-F5344CB8AC3E}">
        <p14:creationId xmlns:p14="http://schemas.microsoft.com/office/powerpoint/2010/main" val="1115195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33</a:t>
            </a:fld>
            <a:endParaRPr lang="en-US"/>
          </a:p>
        </p:txBody>
      </p:sp>
    </p:spTree>
    <p:extLst>
      <p:ext uri="{BB962C8B-B14F-4D97-AF65-F5344CB8AC3E}">
        <p14:creationId xmlns:p14="http://schemas.microsoft.com/office/powerpoint/2010/main" val="1408030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19-21. pick one plot that contains start/stop events, idling moments, etc..</a:t>
            </a:r>
          </a:p>
        </p:txBody>
      </p:sp>
      <p:sp>
        <p:nvSpPr>
          <p:cNvPr id="4" name="Slide Number Placeholder 3"/>
          <p:cNvSpPr>
            <a:spLocks noGrp="1"/>
          </p:cNvSpPr>
          <p:nvPr>
            <p:ph type="sldNum" sz="quarter" idx="5"/>
          </p:nvPr>
        </p:nvSpPr>
        <p:spPr/>
        <p:txBody>
          <a:bodyPr/>
          <a:lstStyle/>
          <a:p>
            <a:fld id="{A24410EC-7504-4334-885B-0017F9B9F7A2}" type="slidenum">
              <a:rPr lang="en-US" smtClean="0"/>
              <a:t>34</a:t>
            </a:fld>
            <a:endParaRPr lang="en-US"/>
          </a:p>
        </p:txBody>
      </p:sp>
    </p:spTree>
    <p:extLst>
      <p:ext uri="{BB962C8B-B14F-4D97-AF65-F5344CB8AC3E}">
        <p14:creationId xmlns:p14="http://schemas.microsoft.com/office/powerpoint/2010/main" val="3645792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-bigger </a:t>
            </a:r>
            <a:r>
              <a:rPr lang="en-US" dirty="0" err="1"/>
              <a:t>fontsize</a:t>
            </a:r>
            <a:endParaRPr lang="en-US" dirty="0"/>
          </a:p>
          <a:p>
            <a:r>
              <a:rPr lang="en-US" dirty="0"/>
              <a:t>-1 plot highlighting all the points from slide 22, add arrows to </a:t>
            </a:r>
          </a:p>
          <a:p>
            <a:r>
              <a:rPr lang="en-US" dirty="0" err="1"/>
              <a:t>DELETe</a:t>
            </a:r>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36</a:t>
            </a:fld>
            <a:endParaRPr lang="en-US"/>
          </a:p>
        </p:txBody>
      </p:sp>
    </p:spTree>
    <p:extLst>
      <p:ext uri="{BB962C8B-B14F-4D97-AF65-F5344CB8AC3E}">
        <p14:creationId xmlns:p14="http://schemas.microsoft.com/office/powerpoint/2010/main" val="2572432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-bigger </a:t>
            </a:r>
            <a:r>
              <a:rPr lang="en-US" dirty="0" err="1"/>
              <a:t>fontsize</a:t>
            </a:r>
            <a:endParaRPr lang="en-US" dirty="0"/>
          </a:p>
          <a:p>
            <a:r>
              <a:rPr lang="en-US" dirty="0"/>
              <a:t>-1 plot highlighting all the points from slide 22, add arrows to </a:t>
            </a:r>
          </a:p>
          <a:p>
            <a:r>
              <a:rPr lang="en-US" dirty="0" err="1"/>
              <a:t>DELETe</a:t>
            </a:r>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37</a:t>
            </a:fld>
            <a:endParaRPr lang="en-US"/>
          </a:p>
        </p:txBody>
      </p:sp>
    </p:spTree>
    <p:extLst>
      <p:ext uri="{BB962C8B-B14F-4D97-AF65-F5344CB8AC3E}">
        <p14:creationId xmlns:p14="http://schemas.microsoft.com/office/powerpoint/2010/main" val="1764581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-bigger </a:t>
            </a:r>
            <a:r>
              <a:rPr lang="en-US" dirty="0" err="1"/>
              <a:t>fontsize</a:t>
            </a:r>
            <a:endParaRPr lang="en-US" dirty="0"/>
          </a:p>
          <a:p>
            <a:r>
              <a:rPr lang="en-US" dirty="0"/>
              <a:t>-1 plot highlighting all the points from slide 22, add arrows to </a:t>
            </a:r>
          </a:p>
          <a:p>
            <a:r>
              <a:rPr lang="en-US" dirty="0" err="1"/>
              <a:t>DELETe</a:t>
            </a:r>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38</a:t>
            </a:fld>
            <a:endParaRPr lang="en-US"/>
          </a:p>
        </p:txBody>
      </p:sp>
    </p:spTree>
    <p:extLst>
      <p:ext uri="{BB962C8B-B14F-4D97-AF65-F5344CB8AC3E}">
        <p14:creationId xmlns:p14="http://schemas.microsoft.com/office/powerpoint/2010/main" val="413704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-bigger </a:t>
            </a:r>
            <a:r>
              <a:rPr lang="en-US" dirty="0" err="1"/>
              <a:t>fontsize</a:t>
            </a:r>
            <a:endParaRPr lang="en-US" dirty="0"/>
          </a:p>
          <a:p>
            <a:r>
              <a:rPr lang="en-US" dirty="0"/>
              <a:t>-1 plot highlighting all the points from slide 22, add arrows to </a:t>
            </a:r>
          </a:p>
          <a:p>
            <a:r>
              <a:rPr lang="en-US" dirty="0" err="1"/>
              <a:t>DELETe</a:t>
            </a:r>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39</a:t>
            </a:fld>
            <a:endParaRPr lang="en-US"/>
          </a:p>
        </p:txBody>
      </p:sp>
    </p:spTree>
    <p:extLst>
      <p:ext uri="{BB962C8B-B14F-4D97-AF65-F5344CB8AC3E}">
        <p14:creationId xmlns:p14="http://schemas.microsoft.com/office/powerpoint/2010/main" val="3280125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less time on intro</a:t>
            </a:r>
          </a:p>
        </p:txBody>
      </p:sp>
      <p:sp>
        <p:nvSpPr>
          <p:cNvPr id="4" name="Slide Number Placeholder 3"/>
          <p:cNvSpPr>
            <a:spLocks noGrp="1"/>
          </p:cNvSpPr>
          <p:nvPr>
            <p:ph type="sldNum" sz="quarter" idx="5"/>
          </p:nvPr>
        </p:nvSpPr>
        <p:spPr/>
        <p:txBody>
          <a:bodyPr/>
          <a:lstStyle/>
          <a:p>
            <a:fld id="{A24410EC-7504-4334-885B-0017F9B9F7A2}" type="slidenum">
              <a:rPr lang="en-US" smtClean="0"/>
              <a:t>3</a:t>
            </a:fld>
            <a:endParaRPr lang="en-US"/>
          </a:p>
        </p:txBody>
      </p:sp>
    </p:spTree>
    <p:extLst>
      <p:ext uri="{BB962C8B-B14F-4D97-AF65-F5344CB8AC3E}">
        <p14:creationId xmlns:p14="http://schemas.microsoft.com/office/powerpoint/2010/main" val="3473839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a:t>
            </a:r>
            <a:r>
              <a:rPr lang="en-US" dirty="0" err="1"/>
              <a:t>vilion</a:t>
            </a:r>
            <a:endParaRPr lang="en-US" dirty="0"/>
          </a:p>
          <a:p>
            <a:r>
              <a:rPr lang="en-US" dirty="0"/>
              <a:t>-think about what plots are needed vs which would go in appendix</a:t>
            </a:r>
          </a:p>
          <a:p>
            <a:endParaRPr lang="en-US" dirty="0"/>
          </a:p>
          <a:p>
            <a:r>
              <a:rPr lang="en-US" dirty="0"/>
              <a:t>-frequency of occurrence. Which </a:t>
            </a:r>
            <a:r>
              <a:rPr lang="en-US" dirty="0" err="1"/>
              <a:t>vins</a:t>
            </a:r>
            <a:r>
              <a:rPr lang="en-US" dirty="0"/>
              <a:t> in particular have more neg temp intervals? Replace 28-30 with this</a:t>
            </a:r>
          </a:p>
          <a:p>
            <a:endParaRPr lang="en-US" dirty="0"/>
          </a:p>
          <a:p>
            <a:r>
              <a:rPr lang="en-US" dirty="0"/>
              <a:t>Combine intervals where time </a:t>
            </a:r>
            <a:r>
              <a:rPr lang="en-US" dirty="0" err="1"/>
              <a:t>elap</a:t>
            </a:r>
            <a:r>
              <a:rPr lang="en-US" dirty="0"/>
              <a:t> between intervals I </a:t>
            </a:r>
          </a:p>
        </p:txBody>
      </p:sp>
      <p:sp>
        <p:nvSpPr>
          <p:cNvPr id="4" name="Slide Number Placeholder 3"/>
          <p:cNvSpPr>
            <a:spLocks noGrp="1"/>
          </p:cNvSpPr>
          <p:nvPr>
            <p:ph type="sldNum" sz="quarter" idx="5"/>
          </p:nvPr>
        </p:nvSpPr>
        <p:spPr/>
        <p:txBody>
          <a:bodyPr/>
          <a:lstStyle/>
          <a:p>
            <a:fld id="{A24410EC-7504-4334-885B-0017F9B9F7A2}" type="slidenum">
              <a:rPr lang="en-US" smtClean="0"/>
              <a:t>40</a:t>
            </a:fld>
            <a:endParaRPr lang="en-US"/>
          </a:p>
        </p:txBody>
      </p:sp>
    </p:spTree>
    <p:extLst>
      <p:ext uri="{BB962C8B-B14F-4D97-AF65-F5344CB8AC3E}">
        <p14:creationId xmlns:p14="http://schemas.microsoft.com/office/powerpoint/2010/main" val="1427426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41</a:t>
            </a:fld>
            <a:endParaRPr lang="en-US"/>
          </a:p>
        </p:txBody>
      </p:sp>
    </p:spTree>
    <p:extLst>
      <p:ext uri="{BB962C8B-B14F-4D97-AF65-F5344CB8AC3E}">
        <p14:creationId xmlns:p14="http://schemas.microsoft.com/office/powerpoint/2010/main" val="2339951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-28-30. are all of them needed?</a:t>
            </a:r>
          </a:p>
          <a:p>
            <a:r>
              <a:rPr lang="en-US" dirty="0"/>
              <a:t>Ac pressure charge </a:t>
            </a:r>
          </a:p>
        </p:txBody>
      </p:sp>
      <p:sp>
        <p:nvSpPr>
          <p:cNvPr id="4" name="Slide Number Placeholder 3"/>
          <p:cNvSpPr>
            <a:spLocks noGrp="1"/>
          </p:cNvSpPr>
          <p:nvPr>
            <p:ph type="sldNum" sz="quarter" idx="5"/>
          </p:nvPr>
        </p:nvSpPr>
        <p:spPr/>
        <p:txBody>
          <a:bodyPr/>
          <a:lstStyle/>
          <a:p>
            <a:fld id="{A24410EC-7504-4334-885B-0017F9B9F7A2}" type="slidenum">
              <a:rPr lang="en-US" smtClean="0"/>
              <a:t>42</a:t>
            </a:fld>
            <a:endParaRPr lang="en-US"/>
          </a:p>
        </p:txBody>
      </p:sp>
    </p:spTree>
    <p:extLst>
      <p:ext uri="{BB962C8B-B14F-4D97-AF65-F5344CB8AC3E}">
        <p14:creationId xmlns:p14="http://schemas.microsoft.com/office/powerpoint/2010/main" val="1372281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43</a:t>
            </a:fld>
            <a:endParaRPr lang="en-US"/>
          </a:p>
        </p:txBody>
      </p:sp>
    </p:spTree>
    <p:extLst>
      <p:ext uri="{BB962C8B-B14F-4D97-AF65-F5344CB8AC3E}">
        <p14:creationId xmlns:p14="http://schemas.microsoft.com/office/powerpoint/2010/main" val="2334381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44</a:t>
            </a:fld>
            <a:endParaRPr lang="en-US"/>
          </a:p>
        </p:txBody>
      </p:sp>
    </p:spTree>
    <p:extLst>
      <p:ext uri="{BB962C8B-B14F-4D97-AF65-F5344CB8AC3E}">
        <p14:creationId xmlns:p14="http://schemas.microsoft.com/office/powerpoint/2010/main" val="3025066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45</a:t>
            </a:fld>
            <a:endParaRPr lang="en-US"/>
          </a:p>
        </p:txBody>
      </p:sp>
    </p:spTree>
    <p:extLst>
      <p:ext uri="{BB962C8B-B14F-4D97-AF65-F5344CB8AC3E}">
        <p14:creationId xmlns:p14="http://schemas.microsoft.com/office/powerpoint/2010/main" val="1698814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-cause vs </a:t>
            </a:r>
            <a:r>
              <a:rPr lang="en-US" dirty="0" err="1"/>
              <a:t>corr</a:t>
            </a:r>
            <a:r>
              <a:rPr lang="en-US" dirty="0"/>
              <a:t>; p diagram</a:t>
            </a:r>
          </a:p>
        </p:txBody>
      </p:sp>
      <p:sp>
        <p:nvSpPr>
          <p:cNvPr id="4" name="Slide Number Placeholder 3"/>
          <p:cNvSpPr>
            <a:spLocks noGrp="1"/>
          </p:cNvSpPr>
          <p:nvPr>
            <p:ph type="sldNum" sz="quarter" idx="5"/>
          </p:nvPr>
        </p:nvSpPr>
        <p:spPr/>
        <p:txBody>
          <a:bodyPr/>
          <a:lstStyle/>
          <a:p>
            <a:fld id="{A24410EC-7504-4334-885B-0017F9B9F7A2}" type="slidenum">
              <a:rPr lang="en-US" smtClean="0"/>
              <a:t>4</a:t>
            </a:fld>
            <a:endParaRPr lang="en-US"/>
          </a:p>
        </p:txBody>
      </p:sp>
    </p:spTree>
    <p:extLst>
      <p:ext uri="{BB962C8B-B14F-4D97-AF65-F5344CB8AC3E}">
        <p14:creationId xmlns:p14="http://schemas.microsoft.com/office/powerpoint/2010/main" val="622982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icing issue which is why we are studying neg temp intervals; </a:t>
            </a:r>
          </a:p>
        </p:txBody>
      </p:sp>
      <p:sp>
        <p:nvSpPr>
          <p:cNvPr id="4" name="Slide Number Placeholder 3"/>
          <p:cNvSpPr>
            <a:spLocks noGrp="1"/>
          </p:cNvSpPr>
          <p:nvPr>
            <p:ph type="sldNum" sz="quarter" idx="5"/>
          </p:nvPr>
        </p:nvSpPr>
        <p:spPr/>
        <p:txBody>
          <a:bodyPr/>
          <a:lstStyle/>
          <a:p>
            <a:fld id="{A24410EC-7504-4334-885B-0017F9B9F7A2}" type="slidenum">
              <a:rPr lang="en-US" smtClean="0"/>
              <a:t>5</a:t>
            </a:fld>
            <a:endParaRPr lang="en-US"/>
          </a:p>
        </p:txBody>
      </p:sp>
    </p:spTree>
    <p:extLst>
      <p:ext uri="{BB962C8B-B14F-4D97-AF65-F5344CB8AC3E}">
        <p14:creationId xmlns:p14="http://schemas.microsoft.com/office/powerpoint/2010/main" val="4226277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-specify acronyms for </a:t>
            </a:r>
            <a:r>
              <a:rPr lang="en-US" dirty="0" err="1"/>
              <a:t>bdd</a:t>
            </a:r>
            <a:r>
              <a:rPr lang="en-US" dirty="0"/>
              <a:t> and </a:t>
            </a:r>
            <a:r>
              <a:rPr lang="en-US" dirty="0" err="1"/>
              <a:t>obd</a:t>
            </a:r>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6</a:t>
            </a:fld>
            <a:endParaRPr lang="en-US"/>
          </a:p>
        </p:txBody>
      </p:sp>
    </p:spTree>
    <p:extLst>
      <p:ext uri="{BB962C8B-B14F-4D97-AF65-F5344CB8AC3E}">
        <p14:creationId xmlns:p14="http://schemas.microsoft.com/office/powerpoint/2010/main" val="1536042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7</a:t>
            </a:fld>
            <a:endParaRPr lang="en-US"/>
          </a:p>
        </p:txBody>
      </p:sp>
    </p:spTree>
    <p:extLst>
      <p:ext uri="{BB962C8B-B14F-4D97-AF65-F5344CB8AC3E}">
        <p14:creationId xmlns:p14="http://schemas.microsoft.com/office/powerpoint/2010/main" val="622982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least 30 days worth of data</a:t>
            </a:r>
          </a:p>
        </p:txBody>
      </p:sp>
      <p:sp>
        <p:nvSpPr>
          <p:cNvPr id="4" name="Slide Number Placeholder 3"/>
          <p:cNvSpPr>
            <a:spLocks noGrp="1"/>
          </p:cNvSpPr>
          <p:nvPr>
            <p:ph type="sldNum" sz="quarter" idx="5"/>
          </p:nvPr>
        </p:nvSpPr>
        <p:spPr/>
        <p:txBody>
          <a:bodyPr/>
          <a:lstStyle/>
          <a:p>
            <a:fld id="{A24410EC-7504-4334-885B-0017F9B9F7A2}" type="slidenum">
              <a:rPr lang="en-US" smtClean="0"/>
              <a:t>8</a:t>
            </a:fld>
            <a:endParaRPr lang="en-US"/>
          </a:p>
        </p:txBody>
      </p:sp>
    </p:spTree>
    <p:extLst>
      <p:ext uri="{BB962C8B-B14F-4D97-AF65-F5344CB8AC3E}">
        <p14:creationId xmlns:p14="http://schemas.microsoft.com/office/powerpoint/2010/main" val="1883734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box w/ question mark showing signals that are not broadcasted or signals that we don’t know about that could impacting climate system</a:t>
            </a:r>
          </a:p>
        </p:txBody>
      </p:sp>
      <p:sp>
        <p:nvSpPr>
          <p:cNvPr id="4" name="Slide Number Placeholder 3"/>
          <p:cNvSpPr>
            <a:spLocks noGrp="1"/>
          </p:cNvSpPr>
          <p:nvPr>
            <p:ph type="sldNum" sz="quarter" idx="5"/>
          </p:nvPr>
        </p:nvSpPr>
        <p:spPr/>
        <p:txBody>
          <a:bodyPr/>
          <a:lstStyle/>
          <a:p>
            <a:fld id="{A24410EC-7504-4334-885B-0017F9B9F7A2}" type="slidenum">
              <a:rPr lang="en-US" smtClean="0"/>
              <a:t>9</a:t>
            </a:fld>
            <a:endParaRPr lang="en-US"/>
          </a:p>
        </p:txBody>
      </p:sp>
    </p:spTree>
    <p:extLst>
      <p:ext uri="{BB962C8B-B14F-4D97-AF65-F5344CB8AC3E}">
        <p14:creationId xmlns:p14="http://schemas.microsoft.com/office/powerpoint/2010/main" val="3105602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4" name="Title 3"/>
          <p:cNvSpPr>
            <a:spLocks noGrp="1"/>
          </p:cNvSpPr>
          <p:nvPr>
            <p:ph type="title"/>
          </p:nvPr>
        </p:nvSpPr>
        <p:spPr>
          <a:xfrm>
            <a:off x="7329715" y="3090672"/>
            <a:ext cx="3742751" cy="547706"/>
          </a:xfrm>
          <a:prstGeom prst="rect">
            <a:avLst/>
          </a:prstGeom>
        </p:spPr>
        <p:txBody>
          <a:bodyPr/>
          <a:lstStyle>
            <a:lvl1pPr>
              <a:defRPr sz="1800" b="1" i="0" cap="all">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Text Placeholder 2"/>
          <p:cNvSpPr>
            <a:spLocks noGrp="1"/>
          </p:cNvSpPr>
          <p:nvPr>
            <p:ph type="body" sz="quarter" idx="10"/>
          </p:nvPr>
        </p:nvSpPr>
        <p:spPr>
          <a:xfrm>
            <a:off x="7340641" y="3672858"/>
            <a:ext cx="3200127" cy="235718"/>
          </a:xfrm>
          <a:prstGeom prst="rect">
            <a:avLst/>
          </a:prstGeom>
        </p:spPr>
        <p:txBody>
          <a:bodyPr vert="horz"/>
          <a:lstStyle>
            <a:lvl1pPr marL="0" indent="0">
              <a:buNone/>
              <a:defRPr sz="1000">
                <a:solidFill>
                  <a:schemeClr val="bg1"/>
                </a:solidFill>
                <a:latin typeface="Calibri" panose="020F0502020204030204" pitchFamily="34" charset="0"/>
              </a:defRPr>
            </a:lvl1pPr>
          </a:lstStyle>
          <a:p>
            <a:pPr lvl="0"/>
            <a:r>
              <a:rPr lang="en-US" dirty="0"/>
              <a:t>Click to edit Master text styles</a:t>
            </a:r>
          </a:p>
        </p:txBody>
      </p:sp>
      <p:sp>
        <p:nvSpPr>
          <p:cNvPr id="2" name="TextBox 1"/>
          <p:cNvSpPr txBox="1"/>
          <p:nvPr userDrawn="1"/>
        </p:nvSpPr>
        <p:spPr>
          <a:xfrm>
            <a:off x="512619" y="6442362"/>
            <a:ext cx="433132" cy="215444"/>
          </a:xfrm>
          <a:prstGeom prst="rect">
            <a:avLst/>
          </a:prstGeom>
          <a:noFill/>
        </p:spPr>
        <p:txBody>
          <a:bodyPr wrap="none" rtlCol="0">
            <a:spAutoFit/>
          </a:bodyPr>
          <a:lstStyle>
            <a:defPPr>
              <a:defRPr lang="en-US"/>
            </a:defPPr>
            <a:lvl1pPr>
              <a:spcAft>
                <a:spcPts val="600"/>
              </a:spcAft>
              <a:defRPr sz="800">
                <a:solidFill>
                  <a:schemeClr val="tx1">
                    <a:lumMod val="50000"/>
                    <a:lumOff val="50000"/>
                  </a:schemeClr>
                </a:solidFill>
                <a:latin typeface="Ford Antenna Regular"/>
                <a:cs typeface="Ford Antenna Regular"/>
              </a:defRPr>
            </a:lvl1pPr>
          </a:lstStyle>
          <a:p>
            <a:pPr defTabSz="457200" fontAlgn="base">
              <a:spcBef>
                <a:spcPct val="0"/>
              </a:spcBef>
            </a:pPr>
            <a:r>
              <a:rPr lang="en-US" sz="800" dirty="0">
                <a:solidFill>
                  <a:prstClr val="black">
                    <a:lumMod val="50000"/>
                    <a:lumOff val="50000"/>
                  </a:prstClr>
                </a:solidFill>
              </a:rPr>
              <a:t>Final</a:t>
            </a:r>
          </a:p>
        </p:txBody>
      </p:sp>
    </p:spTree>
    <p:extLst>
      <p:ext uri="{BB962C8B-B14F-4D97-AF65-F5344CB8AC3E}">
        <p14:creationId xmlns:p14="http://schemas.microsoft.com/office/powerpoint/2010/main" val="102678949"/>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457200" fontAlgn="base">
              <a:spcBef>
                <a:spcPct val="0"/>
              </a:spcBef>
              <a:spcAft>
                <a:spcPct val="0"/>
              </a:spcAft>
              <a:defRPr/>
            </a:pPr>
            <a:fld id="{41A33A19-E7D3-CE47-A771-737A500C8343}" type="slidenum">
              <a:rPr lang="en-US" smtClean="0">
                <a:solidFill>
                  <a:srgbClr val="999999"/>
                </a:solidFill>
              </a:rPr>
              <a:pPr defTabSz="457200" fontAlgn="base">
                <a:spcBef>
                  <a:spcPct val="0"/>
                </a:spcBef>
                <a:spcAft>
                  <a:spcPct val="0"/>
                </a:spcAft>
                <a:defRPr/>
              </a:pPr>
              <a:t>‹#›</a:t>
            </a:fld>
            <a:endParaRPr lang="en-US" dirty="0">
              <a:solidFill>
                <a:srgbClr val="999999"/>
              </a:solidFill>
            </a:endParaRPr>
          </a:p>
        </p:txBody>
      </p:sp>
      <p:sp>
        <p:nvSpPr>
          <p:cNvPr id="4" name="Footer Placeholder 3"/>
          <p:cNvSpPr>
            <a:spLocks noGrp="1"/>
          </p:cNvSpPr>
          <p:nvPr>
            <p:ph type="ftr" sz="quarter" idx="11"/>
          </p:nvPr>
        </p:nvSpPr>
        <p:spPr/>
        <p:txBody>
          <a:bodyPr/>
          <a:lstStyle/>
          <a:p>
            <a:pPr defTabSz="457200" fontAlgn="base">
              <a:spcBef>
                <a:spcPct val="0"/>
              </a:spcBef>
              <a:spcAft>
                <a:spcPct val="0"/>
              </a:spcAft>
            </a:pPr>
            <a:r>
              <a:rPr lang="en-US">
                <a:solidFill>
                  <a:srgbClr val="474847"/>
                </a:solidFill>
              </a:rPr>
              <a:t>Ford Confidential</a:t>
            </a:r>
            <a:endParaRPr lang="en-US" dirty="0">
              <a:solidFill>
                <a:srgbClr val="474847"/>
              </a:solidFill>
            </a:endParaRPr>
          </a:p>
        </p:txBody>
      </p:sp>
    </p:spTree>
    <p:extLst>
      <p:ext uri="{BB962C8B-B14F-4D97-AF65-F5344CB8AC3E}">
        <p14:creationId xmlns:p14="http://schemas.microsoft.com/office/powerpoint/2010/main" val="876155742"/>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with Char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b="1"/>
            </a:lvl1pPr>
          </a:lstStyle>
          <a:p>
            <a:r>
              <a:rPr lang="en-US"/>
              <a:t>Click to edit Master title style</a:t>
            </a:r>
            <a:endParaRPr lang="en-US" dirty="0"/>
          </a:p>
        </p:txBody>
      </p:sp>
      <p:sp>
        <p:nvSpPr>
          <p:cNvPr id="11" name="Text Placeholder 10"/>
          <p:cNvSpPr>
            <a:spLocks noGrp="1"/>
          </p:cNvSpPr>
          <p:nvPr>
            <p:ph type="body" sz="quarter" idx="10"/>
          </p:nvPr>
        </p:nvSpPr>
        <p:spPr>
          <a:xfrm>
            <a:off x="628416" y="989014"/>
            <a:ext cx="6038851" cy="4860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hart Placeholder 14"/>
          <p:cNvSpPr>
            <a:spLocks noGrp="1"/>
          </p:cNvSpPr>
          <p:nvPr>
            <p:ph type="chart" sz="quarter" idx="11"/>
          </p:nvPr>
        </p:nvSpPr>
        <p:spPr>
          <a:xfrm>
            <a:off x="7005561" y="989014"/>
            <a:ext cx="4528156" cy="3584954"/>
          </a:xfrm>
        </p:spPr>
        <p:txBody>
          <a:bodyPr rtlCol="0">
            <a:normAutofit/>
          </a:bodyPr>
          <a:lstStyle/>
          <a:p>
            <a:pPr lvl="0"/>
            <a:r>
              <a:rPr lang="en-US" noProof="0" dirty="0"/>
              <a:t>Click icon to add chart</a:t>
            </a:r>
          </a:p>
        </p:txBody>
      </p:sp>
      <p:sp>
        <p:nvSpPr>
          <p:cNvPr id="5" name="Slide Number Placeholder 4"/>
          <p:cNvSpPr>
            <a:spLocks noGrp="1"/>
          </p:cNvSpPr>
          <p:nvPr>
            <p:ph type="sldNum" sz="quarter" idx="12"/>
          </p:nvPr>
        </p:nvSpPr>
        <p:spPr/>
        <p:txBody>
          <a:bodyPr/>
          <a:lstStyle>
            <a:lvl1pPr>
              <a:defRPr/>
            </a:lvl1pPr>
          </a:lstStyle>
          <a:p>
            <a:pPr>
              <a:defRPr/>
            </a:pPr>
            <a:fld id="{9FC2DE53-6F63-3F4D-9DD8-362C369A6F01}"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2686246451"/>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Full Page">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28416" y="989014"/>
            <a:ext cx="10972800" cy="4860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
        <p:nvSpPr>
          <p:cNvPr id="4" name="Slide Number Placeholder 4"/>
          <p:cNvSpPr>
            <a:spLocks noGrp="1"/>
          </p:cNvSpPr>
          <p:nvPr>
            <p:ph type="sldNum" sz="quarter" idx="11"/>
          </p:nvPr>
        </p:nvSpPr>
        <p:spPr/>
        <p:txBody>
          <a:bodyPr/>
          <a:lstStyle>
            <a:lvl1pPr>
              <a:defRPr/>
            </a:lvl1pPr>
          </a:lstStyle>
          <a:p>
            <a:pPr>
              <a:defRPr/>
            </a:pPr>
            <a:fld id="{222060C5-270B-F64B-8DF9-1DF9F9D366D8}"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115171227"/>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rge Statement Slide">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82096" y="2231578"/>
            <a:ext cx="9627811" cy="2521857"/>
          </a:xfrm>
        </p:spPr>
        <p:txBody>
          <a:bodyPr/>
          <a:lstStyle>
            <a:lvl1pPr marL="0" indent="0" algn="l">
              <a:lnSpc>
                <a:spcPts val="3180"/>
              </a:lnSpc>
              <a:buNone/>
              <a:defRPr sz="2400"/>
            </a:lvl1pPr>
            <a:lvl2pPr marL="0" indent="0" algn="ctr">
              <a:buNone/>
              <a:defRPr sz="2000"/>
            </a:lvl2pPr>
            <a:lvl3pPr marL="0" indent="0" algn="ctr">
              <a:buNone/>
              <a:defRPr sz="2000"/>
            </a:lvl3pPr>
            <a:lvl4pPr marL="0" indent="0" algn="ctr">
              <a:buNone/>
              <a:defRPr sz="2000"/>
            </a:lvl4pPr>
            <a:lvl5pPr marL="0" indent="0" algn="ctr">
              <a:buNone/>
              <a:defRPr sz="2000"/>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endParaRPr lang="en-US" dirty="0"/>
          </a:p>
        </p:txBody>
      </p:sp>
      <p:sp>
        <p:nvSpPr>
          <p:cNvPr id="4" name="Slide Number Placeholder 4"/>
          <p:cNvSpPr>
            <a:spLocks noGrp="1"/>
          </p:cNvSpPr>
          <p:nvPr>
            <p:ph type="sldNum" sz="quarter" idx="11"/>
          </p:nvPr>
        </p:nvSpPr>
        <p:spPr/>
        <p:txBody>
          <a:bodyPr/>
          <a:lstStyle>
            <a:lvl1pPr>
              <a:defRPr/>
            </a:lvl1pPr>
          </a:lstStyle>
          <a:p>
            <a:pPr>
              <a:defRPr/>
            </a:pPr>
            <a:fld id="{F324DA2C-D596-DE41-A663-CFA846304E69}"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403390920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2 Column">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lvl1pPr>
          </a:lstStyle>
          <a:p>
            <a:pPr>
              <a:defRPr/>
            </a:pPr>
            <a:fld id="{5EAC72E2-E852-F34F-BCFD-11CF99A8E3F0}" type="slidenum">
              <a:rPr lang="en-US">
                <a:solidFill>
                  <a:srgbClr val="999999"/>
                </a:solidFill>
              </a:rPr>
              <a:pPr>
                <a:defRPr/>
              </a:pPr>
              <a:t>‹#›</a:t>
            </a:fld>
            <a:endParaRPr lang="en-US" dirty="0">
              <a:solidFill>
                <a:srgbClr val="999999"/>
              </a:solidFill>
            </a:endParaRPr>
          </a:p>
        </p:txBody>
      </p:sp>
      <p:sp>
        <p:nvSpPr>
          <p:cNvPr id="6" name="Slide Number Placeholder 4"/>
          <p:cNvSpPr txBox="1">
            <a:spLocks/>
          </p:cNvSpPr>
          <p:nvPr userDrawn="1"/>
        </p:nvSpPr>
        <p:spPr>
          <a:xfrm>
            <a:off x="11601451" y="6486429"/>
            <a:ext cx="590549" cy="365125"/>
          </a:xfrm>
          <a:prstGeom prst="rect">
            <a:avLst/>
          </a:prstGeom>
        </p:spPr>
        <p:txBody>
          <a:bodyPr vert="horz" lIns="0" tIns="0" rIns="0" bIns="0" rtlCol="0" anchor="ctr"/>
          <a:lstStyle>
            <a:defPPr>
              <a:defRPr lang="en-US"/>
            </a:defPPr>
            <a:lvl1pPr algn="ctr" defTabSz="457200" rtl="0" fontAlgn="base">
              <a:spcBef>
                <a:spcPct val="0"/>
              </a:spcBef>
              <a:spcAft>
                <a:spcPct val="0"/>
              </a:spcAft>
              <a:defRPr sz="800" b="0" i="0" kern="1200">
                <a:solidFill>
                  <a:schemeClr val="accent5"/>
                </a:solidFill>
                <a:latin typeface="Ford Antenna Regular"/>
                <a:ea typeface="ヒラギノ角ゴ Pro W3" charset="0"/>
                <a:cs typeface="Ford Antenna Regular"/>
              </a:defRPr>
            </a:lvl1pPr>
            <a:lvl2pPr marL="4572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2pPr>
            <a:lvl3pPr marL="9144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3pPr>
            <a:lvl4pPr marL="13716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4pPr>
            <a:lvl5pPr marL="18288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24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24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24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2400" kern="1200">
                <a:solidFill>
                  <a:schemeClr val="tx1"/>
                </a:solidFill>
                <a:latin typeface="Arial" charset="0"/>
                <a:ea typeface="ヒラギノ角ゴ Pro W3" charset="0"/>
                <a:cs typeface="ヒラギノ角ゴ Pro W3" charset="0"/>
              </a:defRPr>
            </a:lvl9pPr>
          </a:lstStyle>
          <a:p>
            <a:pPr>
              <a:defRPr/>
            </a:pPr>
            <a:fld id="{41A33A19-E7D3-CE47-A771-737A500C8343}" type="slidenum">
              <a:rPr lang="en-US" sz="800" smtClean="0">
                <a:solidFill>
                  <a:srgbClr val="4BACC6"/>
                </a:solidFill>
              </a:rPr>
              <a:pPr>
                <a:defRPr/>
              </a:pPr>
              <a:t>‹#›</a:t>
            </a:fld>
            <a:endParaRPr lang="en-US" sz="800" dirty="0">
              <a:solidFill>
                <a:srgbClr val="4BACC6"/>
              </a:solidFill>
            </a:endParaRPr>
          </a:p>
        </p:txBody>
      </p:sp>
      <p:sp>
        <p:nvSpPr>
          <p:cNvPr id="8" name="Rectangle 7"/>
          <p:cNvSpPr/>
          <p:nvPr userDrawn="1"/>
        </p:nvSpPr>
        <p:spPr>
          <a:xfrm>
            <a:off x="0" y="663575"/>
            <a:ext cx="12192000" cy="5556250"/>
          </a:xfrm>
          <a:prstGeom prst="rect">
            <a:avLst/>
          </a:prstGeom>
          <a:solidFill>
            <a:sysClr val="window" lastClr="FFFFFF">
              <a:lumMod val="65000"/>
            </a:sysClr>
          </a:solidFill>
          <a:ln w="9525" cap="flat" cmpd="sng" algn="ctr">
            <a:noFill/>
            <a:prstDash val="solid"/>
          </a:ln>
          <a:effectLst/>
        </p:spPr>
        <p:txBody>
          <a:bodyPr anchor="ctr"/>
          <a:lstStyle/>
          <a:p>
            <a:pPr algn="ctr">
              <a:defRPr/>
            </a:pPr>
            <a:endParaRPr lang="en-US" sz="1800" kern="0" dirty="0">
              <a:solidFill>
                <a:srgbClr val="4BACC6"/>
              </a:solidFill>
            </a:endParaRPr>
          </a:p>
        </p:txBody>
      </p:sp>
    </p:spTree>
    <p:extLst>
      <p:ext uri="{BB962C8B-B14F-4D97-AF65-F5344CB8AC3E}">
        <p14:creationId xmlns:p14="http://schemas.microsoft.com/office/powerpoint/2010/main" val="84751956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genda/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366933" y="1573390"/>
            <a:ext cx="5234819" cy="3717749"/>
          </a:xfrm>
        </p:spPr>
        <p:txBody>
          <a:bodyPr/>
          <a:lstStyle>
            <a:lvl1pPr>
              <a:defRPr>
                <a:latin typeface="Ford Antenna Cond Medium" pitchFamily="50" charset="0"/>
              </a:defRPr>
            </a:lvl1pPr>
            <a:lvl2pPr>
              <a:defRPr>
                <a:latin typeface="Ford Antenna Cond Medium" pitchFamily="50" charset="0"/>
              </a:defRPr>
            </a:lvl2pPr>
            <a:lvl3pPr>
              <a:defRPr>
                <a:latin typeface="Ford Antenna Cond Medium" pitchFamily="50" charset="0"/>
              </a:defRPr>
            </a:lvl3pPr>
            <a:lvl4pPr>
              <a:defRPr>
                <a:latin typeface="Ford Antenna Cond Medium" pitchFamily="50" charset="0"/>
              </a:defRPr>
            </a:lvl4pPr>
            <a:lvl5pPr>
              <a:defRPr>
                <a:latin typeface="Ford Antenna Cond Medium"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lvl1pPr>
              <a:defRPr>
                <a:latin typeface="Ford Antenna Medium" pitchFamily="50" charset="0"/>
              </a:defRPr>
            </a:lvl1pPr>
          </a:lstStyle>
          <a:p>
            <a:r>
              <a:rPr lang="en-US"/>
              <a:t>Click to edit Master title style</a:t>
            </a:r>
            <a:endParaRPr lang="en-US" dirty="0"/>
          </a:p>
        </p:txBody>
      </p:sp>
      <p:sp>
        <p:nvSpPr>
          <p:cNvPr id="4" name="Slide Number Placeholder 4"/>
          <p:cNvSpPr>
            <a:spLocks noGrp="1"/>
          </p:cNvSpPr>
          <p:nvPr>
            <p:ph type="sldNum" sz="quarter" idx="11"/>
          </p:nvPr>
        </p:nvSpPr>
        <p:spPr/>
        <p:txBody>
          <a:bodyPr/>
          <a:lstStyle>
            <a:lvl1pPr>
              <a:defRPr sz="1000">
                <a:latin typeface="Century Gothic" panose="020B0502020202020204" pitchFamily="34" charset="0"/>
              </a:defRPr>
            </a:lvl1pPr>
          </a:lstStyle>
          <a:p>
            <a:pPr>
              <a:defRPr/>
            </a:pPr>
            <a:fld id="{8DB3CC73-2B84-A54D-A2D4-D860F0862AC4}" type="slidenum">
              <a:rPr lang="en-US" smtClean="0">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355762733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o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4"/>
          <p:cNvSpPr>
            <a:spLocks noGrp="1"/>
          </p:cNvSpPr>
          <p:nvPr>
            <p:ph type="sldNum" sz="quarter" idx="10"/>
          </p:nvPr>
        </p:nvSpPr>
        <p:spPr/>
        <p:txBody>
          <a:bodyPr/>
          <a:lstStyle>
            <a:lvl1pPr>
              <a:defRPr/>
            </a:lvl1pPr>
          </a:lstStyle>
          <a:p>
            <a:pPr>
              <a:defRPr/>
            </a:pPr>
            <a:fld id="{5CAD86E2-D5B9-FC4F-ABBB-C43FD0418917}" type="slidenum">
              <a:rPr lang="en-US">
                <a:solidFill>
                  <a:srgbClr val="999999"/>
                </a:solidFill>
              </a:rPr>
              <a:pPr>
                <a:defRPr/>
              </a:pPr>
              <a:t>‹#›</a:t>
            </a:fld>
            <a:endParaRPr lang="en-US" dirty="0">
              <a:solidFill>
                <a:srgbClr val="999999"/>
              </a:solidFill>
            </a:endParaRPr>
          </a:p>
        </p:txBody>
      </p:sp>
      <p:sp>
        <p:nvSpPr>
          <p:cNvPr id="4" name="Footer Placeholder 3"/>
          <p:cNvSpPr>
            <a:spLocks noGrp="1"/>
          </p:cNvSpPr>
          <p:nvPr>
            <p:ph type="ftr" sz="quarter" idx="11"/>
          </p:nvPr>
        </p:nvSpPr>
        <p:spPr>
          <a:xfrm>
            <a:off x="4165600" y="6407867"/>
            <a:ext cx="3860800" cy="365125"/>
          </a:xfrm>
          <a:prstGeom prst="rect">
            <a:avLst/>
          </a:prstGeom>
        </p:spPr>
        <p:txBody>
          <a:bodyPr/>
          <a:lstStyle>
            <a:lvl1pPr algn="ctr">
              <a:defRPr sz="1200"/>
            </a:lvl1pPr>
          </a:lstStyle>
          <a:p>
            <a:r>
              <a:rPr lang="en-US">
                <a:solidFill>
                  <a:srgbClr val="474847"/>
                </a:solidFill>
              </a:rPr>
              <a:t>Ford Confidential</a:t>
            </a:r>
            <a:endParaRPr lang="en-US" dirty="0">
              <a:solidFill>
                <a:srgbClr val="474847"/>
              </a:solidFill>
            </a:endParaRPr>
          </a:p>
        </p:txBody>
      </p:sp>
    </p:spTree>
    <p:extLst>
      <p:ext uri="{BB962C8B-B14F-4D97-AF65-F5344CB8AC3E}">
        <p14:creationId xmlns:p14="http://schemas.microsoft.com/office/powerpoint/2010/main" val="1557030469"/>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609601" y="5043489"/>
            <a:ext cx="3272972" cy="1062037"/>
          </a:xfrm>
        </p:spPr>
        <p:txBody>
          <a:bodyPr/>
          <a:lstStyle>
            <a:lvl1pPr marL="117475" indent="-117475">
              <a:lnSpc>
                <a:spcPts val="1200"/>
              </a:lnSpc>
              <a:spcAft>
                <a:spcPts val="0"/>
              </a:spcAft>
              <a:defRPr sz="900"/>
            </a:lvl1pPr>
            <a:lvl2pPr marL="344488" indent="-171450">
              <a:lnSpc>
                <a:spcPts val="1200"/>
              </a:lnSpc>
              <a:spcAft>
                <a:spcPts val="0"/>
              </a:spcAft>
              <a:defRPr sz="900"/>
            </a:lvl2pPr>
            <a:lvl3pPr marL="454025" indent="-109538">
              <a:lnSpc>
                <a:spcPts val="1200"/>
              </a:lnSpc>
              <a:spcAft>
                <a:spcPts val="0"/>
              </a:spcAft>
              <a:defRPr sz="900"/>
            </a:lvl3pPr>
            <a:lvl4pPr marL="688975" indent="-171450">
              <a:lnSpc>
                <a:spcPts val="1200"/>
              </a:lnSpc>
              <a:spcAft>
                <a:spcPts val="0"/>
              </a:spcAft>
              <a:defRPr sz="900"/>
            </a:lvl4pPr>
            <a:lvl5pPr marL="862013" indent="-117475">
              <a:lnSpc>
                <a:spcPts val="1200"/>
              </a:lnSpc>
              <a:spcAft>
                <a:spcPts val="0"/>
              </a:spcAf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2"/>
          </p:nvPr>
        </p:nvSpPr>
        <p:spPr>
          <a:xfrm>
            <a:off x="4235753" y="5043489"/>
            <a:ext cx="3202820" cy="1062037"/>
          </a:xfrm>
        </p:spPr>
        <p:txBody>
          <a:bodyPr/>
          <a:lstStyle>
            <a:lvl1pPr marL="117475" indent="-117475">
              <a:lnSpc>
                <a:spcPts val="1200"/>
              </a:lnSpc>
              <a:spcAft>
                <a:spcPts val="0"/>
              </a:spcAft>
              <a:defRPr sz="900"/>
            </a:lvl1pPr>
            <a:lvl2pPr marL="344488" indent="-171450">
              <a:lnSpc>
                <a:spcPts val="1200"/>
              </a:lnSpc>
              <a:spcAft>
                <a:spcPts val="0"/>
              </a:spcAft>
              <a:defRPr sz="900"/>
            </a:lvl2pPr>
            <a:lvl3pPr marL="454025" indent="-109538">
              <a:lnSpc>
                <a:spcPts val="1200"/>
              </a:lnSpc>
              <a:spcAft>
                <a:spcPts val="0"/>
              </a:spcAft>
              <a:defRPr sz="900"/>
            </a:lvl3pPr>
            <a:lvl4pPr marL="688975" indent="-171450">
              <a:lnSpc>
                <a:spcPts val="1200"/>
              </a:lnSpc>
              <a:spcAft>
                <a:spcPts val="0"/>
              </a:spcAft>
              <a:defRPr sz="900"/>
            </a:lvl4pPr>
            <a:lvl5pPr marL="862013" indent="-117475">
              <a:lnSpc>
                <a:spcPts val="1200"/>
              </a:lnSpc>
              <a:spcAft>
                <a:spcPts val="0"/>
              </a:spcAf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3"/>
          </p:nvPr>
        </p:nvSpPr>
        <p:spPr>
          <a:xfrm>
            <a:off x="7721601" y="5043489"/>
            <a:ext cx="3202820" cy="1062037"/>
          </a:xfrm>
        </p:spPr>
        <p:txBody>
          <a:bodyPr/>
          <a:lstStyle>
            <a:lvl1pPr marL="117475" indent="-117475">
              <a:lnSpc>
                <a:spcPts val="1200"/>
              </a:lnSpc>
              <a:spcAft>
                <a:spcPts val="0"/>
              </a:spcAft>
              <a:defRPr sz="900"/>
            </a:lvl1pPr>
            <a:lvl2pPr marL="344488" indent="-171450">
              <a:lnSpc>
                <a:spcPts val="1200"/>
              </a:lnSpc>
              <a:spcAft>
                <a:spcPts val="0"/>
              </a:spcAft>
              <a:defRPr sz="900"/>
            </a:lvl2pPr>
            <a:lvl3pPr marL="454025" indent="-109538">
              <a:lnSpc>
                <a:spcPts val="1200"/>
              </a:lnSpc>
              <a:spcAft>
                <a:spcPts val="0"/>
              </a:spcAft>
              <a:defRPr sz="900"/>
            </a:lvl3pPr>
            <a:lvl4pPr marL="688975" indent="-171450">
              <a:lnSpc>
                <a:spcPts val="1200"/>
              </a:lnSpc>
              <a:spcAft>
                <a:spcPts val="0"/>
              </a:spcAft>
              <a:defRPr sz="900"/>
            </a:lvl4pPr>
            <a:lvl5pPr marL="862013" indent="-117475">
              <a:lnSpc>
                <a:spcPts val="1200"/>
              </a:lnSpc>
              <a:spcAft>
                <a:spcPts val="0"/>
              </a:spcAf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4"/>
          <p:cNvSpPr>
            <a:spLocks noGrp="1"/>
          </p:cNvSpPr>
          <p:nvPr>
            <p:ph type="sldNum" sz="quarter" idx="14"/>
          </p:nvPr>
        </p:nvSpPr>
        <p:spPr/>
        <p:txBody>
          <a:bodyPr/>
          <a:lstStyle>
            <a:lvl1pPr>
              <a:defRPr/>
            </a:lvl1pPr>
          </a:lstStyle>
          <a:p>
            <a:pPr>
              <a:defRPr/>
            </a:pPr>
            <a:fld id="{BD198689-CE1A-0541-9FFB-B2A5F401D692}"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184240206"/>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23" name="Picture 9" descr="world_map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2800" y="842964"/>
            <a:ext cx="10871200"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a:spLocks noChangeArrowheads="1"/>
          </p:cNvSpPr>
          <p:nvPr/>
        </p:nvSpPr>
        <p:spPr bwMode="auto">
          <a:xfrm>
            <a:off x="2565400" y="1652589"/>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FNA</a:t>
            </a:r>
          </a:p>
        </p:txBody>
      </p:sp>
      <p:sp>
        <p:nvSpPr>
          <p:cNvPr id="42" name="TextBox 41"/>
          <p:cNvSpPr txBox="1">
            <a:spLocks noChangeArrowheads="1"/>
          </p:cNvSpPr>
          <p:nvPr/>
        </p:nvSpPr>
        <p:spPr bwMode="auto">
          <a:xfrm>
            <a:off x="5871633" y="1443039"/>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FoE</a:t>
            </a:r>
          </a:p>
        </p:txBody>
      </p:sp>
      <p:sp>
        <p:nvSpPr>
          <p:cNvPr id="43" name="TextBox 42"/>
          <p:cNvSpPr txBox="1">
            <a:spLocks noChangeArrowheads="1"/>
          </p:cNvSpPr>
          <p:nvPr/>
        </p:nvSpPr>
        <p:spPr bwMode="auto">
          <a:xfrm>
            <a:off x="7857067" y="1430339"/>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FAPA</a:t>
            </a:r>
          </a:p>
        </p:txBody>
      </p:sp>
      <p:sp>
        <p:nvSpPr>
          <p:cNvPr id="44" name="TextBox 43"/>
          <p:cNvSpPr txBox="1">
            <a:spLocks noChangeArrowheads="1"/>
          </p:cNvSpPr>
          <p:nvPr/>
        </p:nvSpPr>
        <p:spPr bwMode="auto">
          <a:xfrm>
            <a:off x="3617384" y="2881314"/>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FSAO</a:t>
            </a:r>
          </a:p>
        </p:txBody>
      </p:sp>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594147"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12" name="Text Placeholder 11"/>
          <p:cNvSpPr>
            <a:spLocks noGrp="1"/>
          </p:cNvSpPr>
          <p:nvPr>
            <p:ph type="body" sz="quarter" idx="12"/>
          </p:nvPr>
        </p:nvSpPr>
        <p:spPr>
          <a:xfrm>
            <a:off x="607693" y="5222875"/>
            <a:ext cx="2548680" cy="235188"/>
          </a:xfrm>
        </p:spPr>
        <p:txBody>
          <a:bodyPr anchor="b"/>
          <a:lstStyle>
            <a:lvl1pPr marL="0" indent="0">
              <a:buNone/>
              <a:defRPr sz="1000" b="1"/>
            </a:lvl1pPr>
          </a:lstStyle>
          <a:p>
            <a:pPr lvl="0"/>
            <a:r>
              <a:rPr lang="en-US"/>
              <a:t>Click to edit Master text styles</a:t>
            </a:r>
          </a:p>
        </p:txBody>
      </p:sp>
      <p:sp>
        <p:nvSpPr>
          <p:cNvPr id="14" name="Text Placeholder 13"/>
          <p:cNvSpPr>
            <a:spLocks noGrp="1"/>
          </p:cNvSpPr>
          <p:nvPr>
            <p:ph type="body" sz="quarter" idx="13"/>
          </p:nvPr>
        </p:nvSpPr>
        <p:spPr>
          <a:xfrm>
            <a:off x="607693" y="5394961"/>
            <a:ext cx="2548681" cy="174863"/>
          </a:xfrm>
        </p:spPr>
        <p:txBody>
          <a:bodyPr/>
          <a:lstStyle>
            <a:lvl1pPr marL="0" indent="0">
              <a:buNone/>
              <a:defRPr sz="1200"/>
            </a:lvl1pPr>
          </a:lstStyle>
          <a:p>
            <a:pPr lvl="0"/>
            <a:r>
              <a:rPr lang="en-US"/>
              <a:t>Click to edit Master text styles</a:t>
            </a:r>
          </a:p>
        </p:txBody>
      </p:sp>
      <p:sp>
        <p:nvSpPr>
          <p:cNvPr id="24" name="Text Placeholder 11"/>
          <p:cNvSpPr>
            <a:spLocks noGrp="1"/>
          </p:cNvSpPr>
          <p:nvPr>
            <p:ph type="body" sz="quarter" idx="14"/>
          </p:nvPr>
        </p:nvSpPr>
        <p:spPr>
          <a:xfrm>
            <a:off x="607693" y="5704840"/>
            <a:ext cx="2548680" cy="235188"/>
          </a:xfrm>
        </p:spPr>
        <p:txBody>
          <a:bodyPr anchor="b"/>
          <a:lstStyle>
            <a:lvl1pPr marL="0" indent="0">
              <a:buNone/>
              <a:defRPr sz="1000" b="1"/>
            </a:lvl1pPr>
          </a:lstStyle>
          <a:p>
            <a:pPr lvl="0"/>
            <a:r>
              <a:rPr lang="en-US"/>
              <a:t>Click to edit Master text styles</a:t>
            </a:r>
          </a:p>
        </p:txBody>
      </p:sp>
      <p:sp>
        <p:nvSpPr>
          <p:cNvPr id="25" name="Text Placeholder 13"/>
          <p:cNvSpPr>
            <a:spLocks noGrp="1"/>
          </p:cNvSpPr>
          <p:nvPr>
            <p:ph type="body" sz="quarter" idx="15"/>
          </p:nvPr>
        </p:nvSpPr>
        <p:spPr>
          <a:xfrm>
            <a:off x="607693" y="5876926"/>
            <a:ext cx="2548681" cy="174863"/>
          </a:xfrm>
        </p:spPr>
        <p:txBody>
          <a:bodyPr/>
          <a:lstStyle>
            <a:lvl1pPr marL="0" indent="0">
              <a:buNone/>
              <a:defRPr sz="1200"/>
            </a:lvl1pPr>
          </a:lstStyle>
          <a:p>
            <a:pPr lvl="0"/>
            <a:r>
              <a:rPr lang="en-US"/>
              <a:t>Click to edit Master text styles</a:t>
            </a:r>
          </a:p>
        </p:txBody>
      </p:sp>
      <p:sp>
        <p:nvSpPr>
          <p:cNvPr id="27" name="Text Placeholder 9"/>
          <p:cNvSpPr>
            <a:spLocks noGrp="1"/>
          </p:cNvSpPr>
          <p:nvPr>
            <p:ph type="body" sz="quarter" idx="16"/>
          </p:nvPr>
        </p:nvSpPr>
        <p:spPr>
          <a:xfrm>
            <a:off x="3115733"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28" name="Text Placeholder 11"/>
          <p:cNvSpPr>
            <a:spLocks noGrp="1"/>
          </p:cNvSpPr>
          <p:nvPr>
            <p:ph type="body" sz="quarter" idx="17"/>
          </p:nvPr>
        </p:nvSpPr>
        <p:spPr>
          <a:xfrm>
            <a:off x="3129280" y="5222875"/>
            <a:ext cx="2548680" cy="235188"/>
          </a:xfrm>
        </p:spPr>
        <p:txBody>
          <a:bodyPr anchor="b"/>
          <a:lstStyle>
            <a:lvl1pPr marL="0" indent="0">
              <a:buNone/>
              <a:defRPr sz="1000" b="1"/>
            </a:lvl1pPr>
          </a:lstStyle>
          <a:p>
            <a:pPr lvl="0"/>
            <a:r>
              <a:rPr lang="en-US"/>
              <a:t>Click to edit Master text styles</a:t>
            </a:r>
          </a:p>
        </p:txBody>
      </p:sp>
      <p:sp>
        <p:nvSpPr>
          <p:cNvPr id="29" name="Text Placeholder 13"/>
          <p:cNvSpPr>
            <a:spLocks noGrp="1"/>
          </p:cNvSpPr>
          <p:nvPr>
            <p:ph type="body" sz="quarter" idx="18"/>
          </p:nvPr>
        </p:nvSpPr>
        <p:spPr>
          <a:xfrm>
            <a:off x="3129280" y="5394961"/>
            <a:ext cx="2548681" cy="174863"/>
          </a:xfrm>
        </p:spPr>
        <p:txBody>
          <a:bodyPr/>
          <a:lstStyle>
            <a:lvl1pPr marL="0" indent="0">
              <a:buNone/>
              <a:defRPr sz="1200"/>
            </a:lvl1pPr>
          </a:lstStyle>
          <a:p>
            <a:pPr lvl="0"/>
            <a:r>
              <a:rPr lang="en-US"/>
              <a:t>Click to edit Master text styles</a:t>
            </a:r>
          </a:p>
        </p:txBody>
      </p:sp>
      <p:sp>
        <p:nvSpPr>
          <p:cNvPr id="30" name="Text Placeholder 11"/>
          <p:cNvSpPr>
            <a:spLocks noGrp="1"/>
          </p:cNvSpPr>
          <p:nvPr>
            <p:ph type="body" sz="quarter" idx="19"/>
          </p:nvPr>
        </p:nvSpPr>
        <p:spPr>
          <a:xfrm>
            <a:off x="3129280" y="5704840"/>
            <a:ext cx="2548680" cy="235188"/>
          </a:xfrm>
        </p:spPr>
        <p:txBody>
          <a:bodyPr anchor="b"/>
          <a:lstStyle>
            <a:lvl1pPr marL="0" indent="0">
              <a:buNone/>
              <a:defRPr sz="1000" b="1"/>
            </a:lvl1pPr>
          </a:lstStyle>
          <a:p>
            <a:pPr lvl="0"/>
            <a:r>
              <a:rPr lang="en-US"/>
              <a:t>Click to edit Master text styles</a:t>
            </a:r>
          </a:p>
        </p:txBody>
      </p:sp>
      <p:sp>
        <p:nvSpPr>
          <p:cNvPr id="31" name="Text Placeholder 13"/>
          <p:cNvSpPr>
            <a:spLocks noGrp="1"/>
          </p:cNvSpPr>
          <p:nvPr>
            <p:ph type="body" sz="quarter" idx="20"/>
          </p:nvPr>
        </p:nvSpPr>
        <p:spPr>
          <a:xfrm>
            <a:off x="3129280" y="5876926"/>
            <a:ext cx="2548681" cy="174863"/>
          </a:xfrm>
        </p:spPr>
        <p:txBody>
          <a:bodyPr/>
          <a:lstStyle>
            <a:lvl1pPr marL="0" indent="0">
              <a:buNone/>
              <a:defRPr sz="1200"/>
            </a:lvl1pPr>
          </a:lstStyle>
          <a:p>
            <a:pPr lvl="0"/>
            <a:r>
              <a:rPr lang="en-US"/>
              <a:t>Click to edit Master text styles</a:t>
            </a:r>
          </a:p>
        </p:txBody>
      </p:sp>
      <p:sp>
        <p:nvSpPr>
          <p:cNvPr id="32" name="Text Placeholder 9"/>
          <p:cNvSpPr>
            <a:spLocks noGrp="1"/>
          </p:cNvSpPr>
          <p:nvPr>
            <p:ph type="body" sz="quarter" idx="21"/>
          </p:nvPr>
        </p:nvSpPr>
        <p:spPr>
          <a:xfrm>
            <a:off x="5628640"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33" name="Text Placeholder 11"/>
          <p:cNvSpPr>
            <a:spLocks noGrp="1"/>
          </p:cNvSpPr>
          <p:nvPr>
            <p:ph type="body" sz="quarter" idx="22"/>
          </p:nvPr>
        </p:nvSpPr>
        <p:spPr>
          <a:xfrm>
            <a:off x="5642187" y="5222875"/>
            <a:ext cx="2548680" cy="235188"/>
          </a:xfrm>
        </p:spPr>
        <p:txBody>
          <a:bodyPr anchor="b"/>
          <a:lstStyle>
            <a:lvl1pPr marL="0" indent="0">
              <a:buNone/>
              <a:defRPr sz="1000" b="1"/>
            </a:lvl1pPr>
          </a:lstStyle>
          <a:p>
            <a:pPr lvl="0"/>
            <a:r>
              <a:rPr lang="en-US"/>
              <a:t>Click to edit Master text styles</a:t>
            </a:r>
          </a:p>
        </p:txBody>
      </p:sp>
      <p:sp>
        <p:nvSpPr>
          <p:cNvPr id="34" name="Text Placeholder 13"/>
          <p:cNvSpPr>
            <a:spLocks noGrp="1"/>
          </p:cNvSpPr>
          <p:nvPr>
            <p:ph type="body" sz="quarter" idx="23"/>
          </p:nvPr>
        </p:nvSpPr>
        <p:spPr>
          <a:xfrm>
            <a:off x="5642186" y="5394961"/>
            <a:ext cx="2548681" cy="174863"/>
          </a:xfrm>
        </p:spPr>
        <p:txBody>
          <a:bodyPr/>
          <a:lstStyle>
            <a:lvl1pPr marL="0" indent="0">
              <a:buNone/>
              <a:defRPr sz="1200"/>
            </a:lvl1pPr>
          </a:lstStyle>
          <a:p>
            <a:pPr lvl="0"/>
            <a:r>
              <a:rPr lang="en-US"/>
              <a:t>Click to edit Master text styles</a:t>
            </a:r>
          </a:p>
        </p:txBody>
      </p:sp>
      <p:sp>
        <p:nvSpPr>
          <p:cNvPr id="35" name="Text Placeholder 11"/>
          <p:cNvSpPr>
            <a:spLocks noGrp="1"/>
          </p:cNvSpPr>
          <p:nvPr>
            <p:ph type="body" sz="quarter" idx="24"/>
          </p:nvPr>
        </p:nvSpPr>
        <p:spPr>
          <a:xfrm>
            <a:off x="5642187" y="5704840"/>
            <a:ext cx="2548680" cy="235188"/>
          </a:xfrm>
        </p:spPr>
        <p:txBody>
          <a:bodyPr anchor="b"/>
          <a:lstStyle>
            <a:lvl1pPr marL="0" indent="0">
              <a:buNone/>
              <a:defRPr sz="1000" b="1"/>
            </a:lvl1pPr>
          </a:lstStyle>
          <a:p>
            <a:pPr lvl="0"/>
            <a:r>
              <a:rPr lang="en-US"/>
              <a:t>Click to edit Master text styles</a:t>
            </a:r>
          </a:p>
        </p:txBody>
      </p:sp>
      <p:sp>
        <p:nvSpPr>
          <p:cNvPr id="36" name="Text Placeholder 13"/>
          <p:cNvSpPr>
            <a:spLocks noGrp="1"/>
          </p:cNvSpPr>
          <p:nvPr>
            <p:ph type="body" sz="quarter" idx="25"/>
          </p:nvPr>
        </p:nvSpPr>
        <p:spPr>
          <a:xfrm>
            <a:off x="5642186" y="5876926"/>
            <a:ext cx="2548681" cy="174863"/>
          </a:xfrm>
        </p:spPr>
        <p:txBody>
          <a:bodyPr/>
          <a:lstStyle>
            <a:lvl1pPr marL="0" indent="0">
              <a:buNone/>
              <a:defRPr sz="1200"/>
            </a:lvl1pPr>
          </a:lstStyle>
          <a:p>
            <a:pPr lvl="0"/>
            <a:r>
              <a:rPr lang="en-US"/>
              <a:t>Click to edit Master text styles</a:t>
            </a:r>
          </a:p>
        </p:txBody>
      </p:sp>
      <p:sp>
        <p:nvSpPr>
          <p:cNvPr id="37" name="Text Placeholder 9"/>
          <p:cNvSpPr>
            <a:spLocks noGrp="1"/>
          </p:cNvSpPr>
          <p:nvPr>
            <p:ph type="body" sz="quarter" idx="26"/>
          </p:nvPr>
        </p:nvSpPr>
        <p:spPr>
          <a:xfrm>
            <a:off x="8128000"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38" name="Text Placeholder 11"/>
          <p:cNvSpPr>
            <a:spLocks noGrp="1"/>
          </p:cNvSpPr>
          <p:nvPr>
            <p:ph type="body" sz="quarter" idx="27"/>
          </p:nvPr>
        </p:nvSpPr>
        <p:spPr>
          <a:xfrm>
            <a:off x="8141547" y="5222875"/>
            <a:ext cx="2548680" cy="235188"/>
          </a:xfrm>
        </p:spPr>
        <p:txBody>
          <a:bodyPr anchor="b"/>
          <a:lstStyle>
            <a:lvl1pPr marL="0" indent="0">
              <a:buNone/>
              <a:defRPr sz="1000" b="1"/>
            </a:lvl1pPr>
          </a:lstStyle>
          <a:p>
            <a:pPr lvl="0"/>
            <a:r>
              <a:rPr lang="en-US"/>
              <a:t>Click to edit Master text styles</a:t>
            </a:r>
          </a:p>
        </p:txBody>
      </p:sp>
      <p:sp>
        <p:nvSpPr>
          <p:cNvPr id="39" name="Text Placeholder 13"/>
          <p:cNvSpPr>
            <a:spLocks noGrp="1"/>
          </p:cNvSpPr>
          <p:nvPr>
            <p:ph type="body" sz="quarter" idx="28"/>
          </p:nvPr>
        </p:nvSpPr>
        <p:spPr>
          <a:xfrm>
            <a:off x="8141546" y="5394961"/>
            <a:ext cx="2548681" cy="174863"/>
          </a:xfrm>
        </p:spPr>
        <p:txBody>
          <a:bodyPr/>
          <a:lstStyle>
            <a:lvl1pPr marL="0" indent="0">
              <a:buNone/>
              <a:defRPr sz="1200"/>
            </a:lvl1pPr>
          </a:lstStyle>
          <a:p>
            <a:pPr lvl="0"/>
            <a:r>
              <a:rPr lang="en-US"/>
              <a:t>Click to edit Master text styles</a:t>
            </a:r>
          </a:p>
        </p:txBody>
      </p:sp>
      <p:sp>
        <p:nvSpPr>
          <p:cNvPr id="40" name="Text Placeholder 11"/>
          <p:cNvSpPr>
            <a:spLocks noGrp="1"/>
          </p:cNvSpPr>
          <p:nvPr>
            <p:ph type="body" sz="quarter" idx="29"/>
          </p:nvPr>
        </p:nvSpPr>
        <p:spPr>
          <a:xfrm>
            <a:off x="8141547" y="5704840"/>
            <a:ext cx="2548680" cy="235188"/>
          </a:xfrm>
        </p:spPr>
        <p:txBody>
          <a:bodyPr anchor="b"/>
          <a:lstStyle>
            <a:lvl1pPr marL="0" indent="0">
              <a:buNone/>
              <a:defRPr sz="1000" b="1"/>
            </a:lvl1pPr>
          </a:lstStyle>
          <a:p>
            <a:pPr lvl="0"/>
            <a:r>
              <a:rPr lang="en-US"/>
              <a:t>Click to edit Master text styles</a:t>
            </a:r>
          </a:p>
        </p:txBody>
      </p:sp>
      <p:sp>
        <p:nvSpPr>
          <p:cNvPr id="41" name="Text Placeholder 13"/>
          <p:cNvSpPr>
            <a:spLocks noGrp="1"/>
          </p:cNvSpPr>
          <p:nvPr>
            <p:ph type="body" sz="quarter" idx="30"/>
          </p:nvPr>
        </p:nvSpPr>
        <p:spPr>
          <a:xfrm>
            <a:off x="8141546" y="5876926"/>
            <a:ext cx="2548681" cy="174863"/>
          </a:xfrm>
        </p:spPr>
        <p:txBody>
          <a:bodyPr/>
          <a:lstStyle>
            <a:lvl1pPr marL="0" indent="0">
              <a:buNone/>
              <a:defRPr sz="1200"/>
            </a:lvl1pPr>
          </a:lstStyle>
          <a:p>
            <a:pPr lvl="0"/>
            <a:r>
              <a:rPr lang="en-US"/>
              <a:t>Click to edit Master text styles</a:t>
            </a:r>
          </a:p>
        </p:txBody>
      </p:sp>
      <p:sp>
        <p:nvSpPr>
          <p:cNvPr id="45" name="Slide Number Placeholder 2"/>
          <p:cNvSpPr>
            <a:spLocks noGrp="1"/>
          </p:cNvSpPr>
          <p:nvPr>
            <p:ph type="sldNum" sz="quarter" idx="31"/>
          </p:nvPr>
        </p:nvSpPr>
        <p:spPr/>
        <p:txBody>
          <a:bodyPr/>
          <a:lstStyle>
            <a:lvl1pPr>
              <a:defRPr/>
            </a:lvl1pPr>
          </a:lstStyle>
          <a:p>
            <a:pPr>
              <a:defRPr/>
            </a:pPr>
            <a:fld id="{457BAA69-6BC4-B141-9E9D-F26AB2095ABC}"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2797623273"/>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457200" fontAlgn="base">
              <a:spcBef>
                <a:spcPct val="0"/>
              </a:spcBef>
              <a:spcAft>
                <a:spcPct val="0"/>
              </a:spcAft>
            </a:pPr>
            <a:endParaRPr lang="en-US" sz="2400" dirty="0">
              <a:solidFill>
                <a:srgbClr val="474847"/>
              </a:solidFill>
            </a:endParaRPr>
          </a:p>
        </p:txBody>
      </p:sp>
      <p:sp>
        <p:nvSpPr>
          <p:cNvPr id="5" name="Footer Placeholder 4"/>
          <p:cNvSpPr>
            <a:spLocks noGrp="1"/>
          </p:cNvSpPr>
          <p:nvPr>
            <p:ph type="ftr" sz="quarter" idx="11"/>
          </p:nvPr>
        </p:nvSpPr>
        <p:spPr/>
        <p:txBody>
          <a:bodyPr/>
          <a:lstStyle/>
          <a:p>
            <a:endParaRPr lang="en-US" dirty="0">
              <a:solidFill>
                <a:srgbClr val="474847"/>
              </a:solidFill>
            </a:endParaRPr>
          </a:p>
        </p:txBody>
      </p:sp>
      <p:sp>
        <p:nvSpPr>
          <p:cNvPr id="6" name="Slide Number Placeholder 5"/>
          <p:cNvSpPr>
            <a:spLocks noGrp="1"/>
          </p:cNvSpPr>
          <p:nvPr>
            <p:ph type="sldNum" sz="quarter" idx="12"/>
          </p:nvPr>
        </p:nvSpPr>
        <p:spPr/>
        <p:txBody>
          <a:bodyPr/>
          <a:lstStyle/>
          <a:p>
            <a:fld id="{3E193C14-C500-4A3D-A2DB-A2277C058724}" type="slidenum">
              <a:rPr lang="en-US" smtClean="0">
                <a:solidFill>
                  <a:srgbClr val="999999"/>
                </a:solidFill>
              </a:rPr>
              <a:pPr/>
              <a:t>‹#›</a:t>
            </a:fld>
            <a:endParaRPr lang="en-US" dirty="0">
              <a:solidFill>
                <a:srgbClr val="999999"/>
              </a:solidFill>
            </a:endParaRPr>
          </a:p>
        </p:txBody>
      </p:sp>
    </p:spTree>
    <p:extLst>
      <p:ext uri="{BB962C8B-B14F-4D97-AF65-F5344CB8AC3E}">
        <p14:creationId xmlns:p14="http://schemas.microsoft.com/office/powerpoint/2010/main" val="178504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ext with Char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b="1"/>
            </a:lvl1pPr>
          </a:lstStyle>
          <a:p>
            <a:r>
              <a:rPr lang="en-US"/>
              <a:t>Click to edit Master title style</a:t>
            </a:r>
            <a:endParaRPr lang="en-US" dirty="0"/>
          </a:p>
        </p:txBody>
      </p:sp>
      <p:sp>
        <p:nvSpPr>
          <p:cNvPr id="11" name="Text Placeholder 10"/>
          <p:cNvSpPr>
            <a:spLocks noGrp="1"/>
          </p:cNvSpPr>
          <p:nvPr>
            <p:ph type="body" sz="quarter" idx="10"/>
          </p:nvPr>
        </p:nvSpPr>
        <p:spPr>
          <a:xfrm>
            <a:off x="628416" y="989014"/>
            <a:ext cx="6038851" cy="4860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hart Placeholder 14"/>
          <p:cNvSpPr>
            <a:spLocks noGrp="1"/>
          </p:cNvSpPr>
          <p:nvPr>
            <p:ph type="chart" sz="quarter" idx="11"/>
          </p:nvPr>
        </p:nvSpPr>
        <p:spPr>
          <a:xfrm>
            <a:off x="7005561" y="989014"/>
            <a:ext cx="4528156" cy="3584954"/>
          </a:xfrm>
        </p:spPr>
        <p:txBody>
          <a:bodyPr rtlCol="0">
            <a:normAutofit/>
          </a:bodyPr>
          <a:lstStyle/>
          <a:p>
            <a:pPr lvl="0"/>
            <a:r>
              <a:rPr lang="en-US" noProof="0" dirty="0"/>
              <a:t>Click icon to add chart</a:t>
            </a:r>
          </a:p>
        </p:txBody>
      </p:sp>
      <p:sp>
        <p:nvSpPr>
          <p:cNvPr id="5" name="Slide Number Placeholder 4"/>
          <p:cNvSpPr>
            <a:spLocks noGrp="1"/>
          </p:cNvSpPr>
          <p:nvPr>
            <p:ph type="sldNum" sz="quarter" idx="12"/>
          </p:nvPr>
        </p:nvSpPr>
        <p:spPr/>
        <p:txBody>
          <a:bodyPr/>
          <a:lstStyle>
            <a:lvl1pPr>
              <a:defRPr/>
            </a:lvl1pPr>
          </a:lstStyle>
          <a:p>
            <a:pPr>
              <a:defRPr/>
            </a:pPr>
            <a:fld id="{9FC2DE53-6F63-3F4D-9DD8-362C369A6F01}"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1249815239"/>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ext Full Page">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28416" y="989014"/>
            <a:ext cx="10972800" cy="4860924"/>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1">
                    <a:lumMod val="50000"/>
                  </a:schemeClr>
                </a:solidFill>
              </a:defRPr>
            </a:lvl1pPr>
          </a:lstStyle>
          <a:p>
            <a:r>
              <a:rPr lang="en-US" dirty="0"/>
              <a:t>Click to edit Master title style</a:t>
            </a:r>
          </a:p>
        </p:txBody>
      </p:sp>
      <p:sp>
        <p:nvSpPr>
          <p:cNvPr id="4" name="Slide Number Placeholder 4"/>
          <p:cNvSpPr>
            <a:spLocks noGrp="1"/>
          </p:cNvSpPr>
          <p:nvPr>
            <p:ph type="sldNum" sz="quarter" idx="11"/>
          </p:nvPr>
        </p:nvSpPr>
        <p:spPr/>
        <p:txBody>
          <a:bodyPr/>
          <a:lstStyle>
            <a:lvl1pPr>
              <a:defRPr/>
            </a:lvl1pPr>
          </a:lstStyle>
          <a:p>
            <a:pPr>
              <a:defRPr/>
            </a:pPr>
            <a:fld id="{222060C5-270B-F64B-8DF9-1DF9F9D366D8}"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102541793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arge Statement Slide">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82096" y="2231578"/>
            <a:ext cx="9627811" cy="2521857"/>
          </a:xfrm>
        </p:spPr>
        <p:txBody>
          <a:bodyPr/>
          <a:lstStyle>
            <a:lvl1pPr marL="0" indent="0" algn="l">
              <a:lnSpc>
                <a:spcPts val="3180"/>
              </a:lnSpc>
              <a:buNone/>
              <a:defRPr sz="2400"/>
            </a:lvl1pPr>
            <a:lvl2pPr marL="0" indent="0" algn="ctr">
              <a:buNone/>
              <a:defRPr sz="2000"/>
            </a:lvl2pPr>
            <a:lvl3pPr marL="0" indent="0" algn="ctr">
              <a:buNone/>
              <a:defRPr sz="2000"/>
            </a:lvl3pPr>
            <a:lvl4pPr marL="0" indent="0" algn="ctr">
              <a:buNone/>
              <a:defRPr sz="2000"/>
            </a:lvl4pPr>
            <a:lvl5pPr marL="0" indent="0" algn="ctr">
              <a:buNone/>
              <a:defRPr sz="2000"/>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endParaRPr lang="en-US" dirty="0"/>
          </a:p>
        </p:txBody>
      </p:sp>
      <p:sp>
        <p:nvSpPr>
          <p:cNvPr id="4" name="Slide Number Placeholder 4"/>
          <p:cNvSpPr>
            <a:spLocks noGrp="1"/>
          </p:cNvSpPr>
          <p:nvPr>
            <p:ph type="sldNum" sz="quarter" idx="11"/>
          </p:nvPr>
        </p:nvSpPr>
        <p:spPr/>
        <p:txBody>
          <a:bodyPr/>
          <a:lstStyle>
            <a:lvl1pPr>
              <a:defRPr/>
            </a:lvl1pPr>
          </a:lstStyle>
          <a:p>
            <a:pPr>
              <a:defRPr/>
            </a:pPr>
            <a:fld id="{F324DA2C-D596-DE41-A663-CFA846304E69}"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408658180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2 Column">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lvl1pPr>
          </a:lstStyle>
          <a:p>
            <a:pPr>
              <a:defRPr/>
            </a:pPr>
            <a:fld id="{5EAC72E2-E852-F34F-BCFD-11CF99A8E3F0}" type="slidenum">
              <a:rPr lang="en-US">
                <a:solidFill>
                  <a:srgbClr val="999999"/>
                </a:solidFill>
              </a:rPr>
              <a:pPr>
                <a:defRPr/>
              </a:pPr>
              <a:t>‹#›</a:t>
            </a:fld>
            <a:endParaRPr lang="en-US" dirty="0">
              <a:solidFill>
                <a:srgbClr val="999999"/>
              </a:solidFill>
            </a:endParaRPr>
          </a:p>
        </p:txBody>
      </p:sp>
      <p:sp>
        <p:nvSpPr>
          <p:cNvPr id="6" name="Slide Number Placeholder 4"/>
          <p:cNvSpPr txBox="1">
            <a:spLocks/>
          </p:cNvSpPr>
          <p:nvPr userDrawn="1"/>
        </p:nvSpPr>
        <p:spPr>
          <a:xfrm>
            <a:off x="11601451" y="6486429"/>
            <a:ext cx="590549" cy="365125"/>
          </a:xfrm>
          <a:prstGeom prst="rect">
            <a:avLst/>
          </a:prstGeom>
        </p:spPr>
        <p:txBody>
          <a:bodyPr vert="horz" lIns="0" tIns="0" rIns="0" bIns="0" rtlCol="0" anchor="ctr"/>
          <a:lstStyle>
            <a:defPPr>
              <a:defRPr lang="en-US"/>
            </a:defPPr>
            <a:lvl1pPr algn="ctr" defTabSz="457200" rtl="0" fontAlgn="base">
              <a:spcBef>
                <a:spcPct val="0"/>
              </a:spcBef>
              <a:spcAft>
                <a:spcPct val="0"/>
              </a:spcAft>
              <a:defRPr sz="800" b="0" i="0" kern="1200">
                <a:solidFill>
                  <a:schemeClr val="accent5"/>
                </a:solidFill>
                <a:latin typeface="Ford Antenna Regular"/>
                <a:ea typeface="ヒラギノ角ゴ Pro W3" charset="0"/>
                <a:cs typeface="Ford Antenna Regular"/>
              </a:defRPr>
            </a:lvl1pPr>
            <a:lvl2pPr marL="4572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2pPr>
            <a:lvl3pPr marL="9144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3pPr>
            <a:lvl4pPr marL="13716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4pPr>
            <a:lvl5pPr marL="18288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24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24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24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2400" kern="1200">
                <a:solidFill>
                  <a:schemeClr val="tx1"/>
                </a:solidFill>
                <a:latin typeface="Arial" charset="0"/>
                <a:ea typeface="ヒラギノ角ゴ Pro W3" charset="0"/>
                <a:cs typeface="ヒラギノ角ゴ Pro W3" charset="0"/>
              </a:defRPr>
            </a:lvl9pPr>
          </a:lstStyle>
          <a:p>
            <a:pPr>
              <a:defRPr/>
            </a:pPr>
            <a:fld id="{41A33A19-E7D3-CE47-A771-737A500C8343}" type="slidenum">
              <a:rPr lang="en-US" sz="800" smtClean="0">
                <a:solidFill>
                  <a:srgbClr val="4BACC6"/>
                </a:solidFill>
              </a:rPr>
              <a:pPr>
                <a:defRPr/>
              </a:pPr>
              <a:t>‹#›</a:t>
            </a:fld>
            <a:endParaRPr lang="en-US" sz="800" dirty="0">
              <a:solidFill>
                <a:srgbClr val="4BACC6"/>
              </a:solidFill>
            </a:endParaRPr>
          </a:p>
        </p:txBody>
      </p:sp>
      <p:sp>
        <p:nvSpPr>
          <p:cNvPr id="8" name="Rectangle 7"/>
          <p:cNvSpPr/>
          <p:nvPr userDrawn="1"/>
        </p:nvSpPr>
        <p:spPr>
          <a:xfrm>
            <a:off x="0" y="663575"/>
            <a:ext cx="12192000" cy="5556250"/>
          </a:xfrm>
          <a:prstGeom prst="rect">
            <a:avLst/>
          </a:prstGeom>
          <a:solidFill>
            <a:sysClr val="window" lastClr="FFFFFF">
              <a:lumMod val="65000"/>
            </a:sysClr>
          </a:solidFill>
          <a:ln w="9525" cap="flat" cmpd="sng" algn="ctr">
            <a:noFill/>
            <a:prstDash val="solid"/>
          </a:ln>
          <a:effectLst/>
        </p:spPr>
        <p:txBody>
          <a:bodyPr anchor="ctr"/>
          <a:lstStyle/>
          <a:p>
            <a:pPr algn="ctr">
              <a:defRPr/>
            </a:pPr>
            <a:endParaRPr lang="en-US" sz="1800" kern="0" dirty="0">
              <a:solidFill>
                <a:srgbClr val="4BACC6"/>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47571" y="6286733"/>
            <a:ext cx="4905248" cy="50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2534590"/>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366933" y="1573390"/>
            <a:ext cx="5234819" cy="3717749"/>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p:txBody>
          <a:bodyPr/>
          <a:lstStyle>
            <a:lvl1pPr>
              <a:defRPr>
                <a:latin typeface="Calibri" panose="020F0502020204030204" pitchFamily="34" charset="0"/>
              </a:defRPr>
            </a:lvl1pPr>
          </a:lstStyle>
          <a:p>
            <a:r>
              <a:rPr lang="en-US" dirty="0"/>
              <a:t>Click to edit Master title style</a:t>
            </a:r>
          </a:p>
        </p:txBody>
      </p:sp>
      <p:sp>
        <p:nvSpPr>
          <p:cNvPr id="4" name="Slide Number Placeholder 4"/>
          <p:cNvSpPr>
            <a:spLocks noGrp="1"/>
          </p:cNvSpPr>
          <p:nvPr>
            <p:ph type="sldNum" sz="quarter" idx="11"/>
          </p:nvPr>
        </p:nvSpPr>
        <p:spPr/>
        <p:txBody>
          <a:bodyPr/>
          <a:lstStyle>
            <a:lvl1pPr>
              <a:defRPr sz="1000">
                <a:latin typeface="Century Gothic" panose="020B0502020202020204" pitchFamily="34" charset="0"/>
              </a:defRPr>
            </a:lvl1pPr>
          </a:lstStyle>
          <a:p>
            <a:pPr>
              <a:defRPr/>
            </a:pPr>
            <a:fld id="{8DB3CC73-2B84-A54D-A2D4-D860F0862AC4}" type="slidenum">
              <a:rPr lang="en-US" smtClean="0">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150691627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o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4"/>
          <p:cNvSpPr>
            <a:spLocks noGrp="1"/>
          </p:cNvSpPr>
          <p:nvPr>
            <p:ph type="sldNum" sz="quarter" idx="10"/>
          </p:nvPr>
        </p:nvSpPr>
        <p:spPr/>
        <p:txBody>
          <a:bodyPr/>
          <a:lstStyle>
            <a:lvl1pPr>
              <a:defRPr/>
            </a:lvl1pPr>
          </a:lstStyle>
          <a:p>
            <a:pPr>
              <a:defRPr/>
            </a:pPr>
            <a:fld id="{5CAD86E2-D5B9-FC4F-ABBB-C43FD0418917}" type="slidenum">
              <a:rPr lang="en-US">
                <a:solidFill>
                  <a:srgbClr val="999999"/>
                </a:solidFill>
              </a:rPr>
              <a:pPr>
                <a:defRPr/>
              </a:pPr>
              <a:t>‹#›</a:t>
            </a:fld>
            <a:endParaRPr lang="en-US" dirty="0">
              <a:solidFill>
                <a:srgbClr val="999999"/>
              </a:solidFill>
            </a:endParaRPr>
          </a:p>
        </p:txBody>
      </p:sp>
      <p:sp>
        <p:nvSpPr>
          <p:cNvPr id="4" name="Footer Placeholder 3"/>
          <p:cNvSpPr>
            <a:spLocks noGrp="1"/>
          </p:cNvSpPr>
          <p:nvPr>
            <p:ph type="ftr" sz="quarter" idx="11"/>
          </p:nvPr>
        </p:nvSpPr>
        <p:spPr>
          <a:xfrm>
            <a:off x="4165600" y="6407867"/>
            <a:ext cx="3860800" cy="365125"/>
          </a:xfrm>
          <a:prstGeom prst="rect">
            <a:avLst/>
          </a:prstGeom>
        </p:spPr>
        <p:txBody>
          <a:bodyPr/>
          <a:lstStyle>
            <a:lvl1pPr algn="ctr">
              <a:defRPr sz="1200"/>
            </a:lvl1pPr>
          </a:lstStyle>
          <a:p>
            <a:r>
              <a:rPr lang="en-US">
                <a:solidFill>
                  <a:srgbClr val="474847"/>
                </a:solidFill>
              </a:rPr>
              <a:t>Ford Confidential</a:t>
            </a:r>
            <a:endParaRPr lang="en-US" dirty="0">
              <a:solidFill>
                <a:srgbClr val="474847"/>
              </a:solidFill>
            </a:endParaRPr>
          </a:p>
        </p:txBody>
      </p:sp>
    </p:spTree>
    <p:extLst>
      <p:ext uri="{BB962C8B-B14F-4D97-AF65-F5344CB8AC3E}">
        <p14:creationId xmlns:p14="http://schemas.microsoft.com/office/powerpoint/2010/main" val="91104992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609601" y="5043489"/>
            <a:ext cx="3272972" cy="1062037"/>
          </a:xfrm>
        </p:spPr>
        <p:txBody>
          <a:bodyPr/>
          <a:lstStyle>
            <a:lvl1pPr marL="117475" indent="-117475">
              <a:lnSpc>
                <a:spcPts val="1200"/>
              </a:lnSpc>
              <a:spcAft>
                <a:spcPts val="0"/>
              </a:spcAft>
              <a:defRPr sz="900"/>
            </a:lvl1pPr>
            <a:lvl2pPr marL="344488" indent="-171450">
              <a:lnSpc>
                <a:spcPts val="1200"/>
              </a:lnSpc>
              <a:spcAft>
                <a:spcPts val="0"/>
              </a:spcAft>
              <a:defRPr sz="900"/>
            </a:lvl2pPr>
            <a:lvl3pPr marL="454025" indent="-109538">
              <a:lnSpc>
                <a:spcPts val="1200"/>
              </a:lnSpc>
              <a:spcAft>
                <a:spcPts val="0"/>
              </a:spcAft>
              <a:defRPr sz="900"/>
            </a:lvl3pPr>
            <a:lvl4pPr marL="688975" indent="-171450">
              <a:lnSpc>
                <a:spcPts val="1200"/>
              </a:lnSpc>
              <a:spcAft>
                <a:spcPts val="0"/>
              </a:spcAft>
              <a:defRPr sz="900"/>
            </a:lvl4pPr>
            <a:lvl5pPr marL="862013" indent="-117475">
              <a:lnSpc>
                <a:spcPts val="1200"/>
              </a:lnSpc>
              <a:spcAft>
                <a:spcPts val="0"/>
              </a:spcAf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2"/>
          </p:nvPr>
        </p:nvSpPr>
        <p:spPr>
          <a:xfrm>
            <a:off x="4235753" y="5043489"/>
            <a:ext cx="3202820" cy="1062037"/>
          </a:xfrm>
        </p:spPr>
        <p:txBody>
          <a:bodyPr/>
          <a:lstStyle>
            <a:lvl1pPr marL="117475" indent="-117475">
              <a:lnSpc>
                <a:spcPts val="1200"/>
              </a:lnSpc>
              <a:spcAft>
                <a:spcPts val="0"/>
              </a:spcAft>
              <a:defRPr sz="900"/>
            </a:lvl1pPr>
            <a:lvl2pPr marL="344488" indent="-171450">
              <a:lnSpc>
                <a:spcPts val="1200"/>
              </a:lnSpc>
              <a:spcAft>
                <a:spcPts val="0"/>
              </a:spcAft>
              <a:defRPr sz="900"/>
            </a:lvl2pPr>
            <a:lvl3pPr marL="454025" indent="-109538">
              <a:lnSpc>
                <a:spcPts val="1200"/>
              </a:lnSpc>
              <a:spcAft>
                <a:spcPts val="0"/>
              </a:spcAft>
              <a:defRPr sz="900"/>
            </a:lvl3pPr>
            <a:lvl4pPr marL="688975" indent="-171450">
              <a:lnSpc>
                <a:spcPts val="1200"/>
              </a:lnSpc>
              <a:spcAft>
                <a:spcPts val="0"/>
              </a:spcAft>
              <a:defRPr sz="900"/>
            </a:lvl4pPr>
            <a:lvl5pPr marL="862013" indent="-117475">
              <a:lnSpc>
                <a:spcPts val="1200"/>
              </a:lnSpc>
              <a:spcAft>
                <a:spcPts val="0"/>
              </a:spcAf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3"/>
          </p:nvPr>
        </p:nvSpPr>
        <p:spPr>
          <a:xfrm>
            <a:off x="7721601" y="5043489"/>
            <a:ext cx="3202820" cy="1062037"/>
          </a:xfrm>
        </p:spPr>
        <p:txBody>
          <a:bodyPr/>
          <a:lstStyle>
            <a:lvl1pPr marL="117475" indent="-117475">
              <a:lnSpc>
                <a:spcPts val="1200"/>
              </a:lnSpc>
              <a:spcAft>
                <a:spcPts val="0"/>
              </a:spcAft>
              <a:defRPr sz="900"/>
            </a:lvl1pPr>
            <a:lvl2pPr marL="344488" indent="-171450">
              <a:lnSpc>
                <a:spcPts val="1200"/>
              </a:lnSpc>
              <a:spcAft>
                <a:spcPts val="0"/>
              </a:spcAft>
              <a:defRPr sz="900"/>
            </a:lvl2pPr>
            <a:lvl3pPr marL="454025" indent="-109538">
              <a:lnSpc>
                <a:spcPts val="1200"/>
              </a:lnSpc>
              <a:spcAft>
                <a:spcPts val="0"/>
              </a:spcAft>
              <a:defRPr sz="900"/>
            </a:lvl3pPr>
            <a:lvl4pPr marL="688975" indent="-171450">
              <a:lnSpc>
                <a:spcPts val="1200"/>
              </a:lnSpc>
              <a:spcAft>
                <a:spcPts val="0"/>
              </a:spcAft>
              <a:defRPr sz="900"/>
            </a:lvl4pPr>
            <a:lvl5pPr marL="862013" indent="-117475">
              <a:lnSpc>
                <a:spcPts val="1200"/>
              </a:lnSpc>
              <a:spcAft>
                <a:spcPts val="0"/>
              </a:spcAf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4"/>
          <p:cNvSpPr>
            <a:spLocks noGrp="1"/>
          </p:cNvSpPr>
          <p:nvPr>
            <p:ph type="sldNum" sz="quarter" idx="14"/>
          </p:nvPr>
        </p:nvSpPr>
        <p:spPr/>
        <p:txBody>
          <a:bodyPr/>
          <a:lstStyle>
            <a:lvl1pPr>
              <a:defRPr/>
            </a:lvl1pPr>
          </a:lstStyle>
          <a:p>
            <a:pPr>
              <a:defRPr/>
            </a:pPr>
            <a:fld id="{BD198689-CE1A-0541-9FFB-B2A5F401D692}"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1409560520"/>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23" name="Picture 9" descr="world_map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2800" y="842964"/>
            <a:ext cx="10871200"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a:spLocks noChangeArrowheads="1"/>
          </p:cNvSpPr>
          <p:nvPr/>
        </p:nvSpPr>
        <p:spPr bwMode="auto">
          <a:xfrm>
            <a:off x="2565400" y="1652589"/>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FNA</a:t>
            </a:r>
          </a:p>
        </p:txBody>
      </p:sp>
      <p:sp>
        <p:nvSpPr>
          <p:cNvPr id="42" name="TextBox 41"/>
          <p:cNvSpPr txBox="1">
            <a:spLocks noChangeArrowheads="1"/>
          </p:cNvSpPr>
          <p:nvPr/>
        </p:nvSpPr>
        <p:spPr bwMode="auto">
          <a:xfrm>
            <a:off x="5871633" y="1443039"/>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FoE</a:t>
            </a:r>
          </a:p>
        </p:txBody>
      </p:sp>
      <p:sp>
        <p:nvSpPr>
          <p:cNvPr id="43" name="TextBox 42"/>
          <p:cNvSpPr txBox="1">
            <a:spLocks noChangeArrowheads="1"/>
          </p:cNvSpPr>
          <p:nvPr/>
        </p:nvSpPr>
        <p:spPr bwMode="auto">
          <a:xfrm>
            <a:off x="7857067" y="1430339"/>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FAPA</a:t>
            </a:r>
          </a:p>
        </p:txBody>
      </p:sp>
      <p:sp>
        <p:nvSpPr>
          <p:cNvPr id="44" name="TextBox 43"/>
          <p:cNvSpPr txBox="1">
            <a:spLocks noChangeArrowheads="1"/>
          </p:cNvSpPr>
          <p:nvPr/>
        </p:nvSpPr>
        <p:spPr bwMode="auto">
          <a:xfrm>
            <a:off x="3617384" y="2881314"/>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FSAO</a:t>
            </a:r>
          </a:p>
        </p:txBody>
      </p:sp>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594147"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12" name="Text Placeholder 11"/>
          <p:cNvSpPr>
            <a:spLocks noGrp="1"/>
          </p:cNvSpPr>
          <p:nvPr>
            <p:ph type="body" sz="quarter" idx="12"/>
          </p:nvPr>
        </p:nvSpPr>
        <p:spPr>
          <a:xfrm>
            <a:off x="607693" y="5222875"/>
            <a:ext cx="2548680" cy="235188"/>
          </a:xfrm>
        </p:spPr>
        <p:txBody>
          <a:bodyPr anchor="b"/>
          <a:lstStyle>
            <a:lvl1pPr marL="0" indent="0">
              <a:buNone/>
              <a:defRPr sz="1000" b="1"/>
            </a:lvl1pPr>
          </a:lstStyle>
          <a:p>
            <a:pPr lvl="0"/>
            <a:r>
              <a:rPr lang="en-US"/>
              <a:t>Click to edit Master text styles</a:t>
            </a:r>
          </a:p>
        </p:txBody>
      </p:sp>
      <p:sp>
        <p:nvSpPr>
          <p:cNvPr id="14" name="Text Placeholder 13"/>
          <p:cNvSpPr>
            <a:spLocks noGrp="1"/>
          </p:cNvSpPr>
          <p:nvPr>
            <p:ph type="body" sz="quarter" idx="13"/>
          </p:nvPr>
        </p:nvSpPr>
        <p:spPr>
          <a:xfrm>
            <a:off x="607693" y="5394961"/>
            <a:ext cx="2548681" cy="174863"/>
          </a:xfrm>
        </p:spPr>
        <p:txBody>
          <a:bodyPr/>
          <a:lstStyle>
            <a:lvl1pPr marL="0" indent="0">
              <a:buNone/>
              <a:defRPr sz="1200"/>
            </a:lvl1pPr>
          </a:lstStyle>
          <a:p>
            <a:pPr lvl="0"/>
            <a:r>
              <a:rPr lang="en-US"/>
              <a:t>Click to edit Master text styles</a:t>
            </a:r>
          </a:p>
        </p:txBody>
      </p:sp>
      <p:sp>
        <p:nvSpPr>
          <p:cNvPr id="24" name="Text Placeholder 11"/>
          <p:cNvSpPr>
            <a:spLocks noGrp="1"/>
          </p:cNvSpPr>
          <p:nvPr>
            <p:ph type="body" sz="quarter" idx="14"/>
          </p:nvPr>
        </p:nvSpPr>
        <p:spPr>
          <a:xfrm>
            <a:off x="607693" y="5704840"/>
            <a:ext cx="2548680" cy="235188"/>
          </a:xfrm>
        </p:spPr>
        <p:txBody>
          <a:bodyPr anchor="b"/>
          <a:lstStyle>
            <a:lvl1pPr marL="0" indent="0">
              <a:buNone/>
              <a:defRPr sz="1000" b="1"/>
            </a:lvl1pPr>
          </a:lstStyle>
          <a:p>
            <a:pPr lvl="0"/>
            <a:r>
              <a:rPr lang="en-US"/>
              <a:t>Click to edit Master text styles</a:t>
            </a:r>
          </a:p>
        </p:txBody>
      </p:sp>
      <p:sp>
        <p:nvSpPr>
          <p:cNvPr id="25" name="Text Placeholder 13"/>
          <p:cNvSpPr>
            <a:spLocks noGrp="1"/>
          </p:cNvSpPr>
          <p:nvPr>
            <p:ph type="body" sz="quarter" idx="15"/>
          </p:nvPr>
        </p:nvSpPr>
        <p:spPr>
          <a:xfrm>
            <a:off x="607693" y="5876926"/>
            <a:ext cx="2548681" cy="174863"/>
          </a:xfrm>
        </p:spPr>
        <p:txBody>
          <a:bodyPr/>
          <a:lstStyle>
            <a:lvl1pPr marL="0" indent="0">
              <a:buNone/>
              <a:defRPr sz="1200"/>
            </a:lvl1pPr>
          </a:lstStyle>
          <a:p>
            <a:pPr lvl="0"/>
            <a:r>
              <a:rPr lang="en-US"/>
              <a:t>Click to edit Master text styles</a:t>
            </a:r>
          </a:p>
        </p:txBody>
      </p:sp>
      <p:sp>
        <p:nvSpPr>
          <p:cNvPr id="27" name="Text Placeholder 9"/>
          <p:cNvSpPr>
            <a:spLocks noGrp="1"/>
          </p:cNvSpPr>
          <p:nvPr>
            <p:ph type="body" sz="quarter" idx="16"/>
          </p:nvPr>
        </p:nvSpPr>
        <p:spPr>
          <a:xfrm>
            <a:off x="3115733"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28" name="Text Placeholder 11"/>
          <p:cNvSpPr>
            <a:spLocks noGrp="1"/>
          </p:cNvSpPr>
          <p:nvPr>
            <p:ph type="body" sz="quarter" idx="17"/>
          </p:nvPr>
        </p:nvSpPr>
        <p:spPr>
          <a:xfrm>
            <a:off x="3129280" y="5222875"/>
            <a:ext cx="2548680" cy="235188"/>
          </a:xfrm>
        </p:spPr>
        <p:txBody>
          <a:bodyPr anchor="b"/>
          <a:lstStyle>
            <a:lvl1pPr marL="0" indent="0">
              <a:buNone/>
              <a:defRPr sz="1000" b="1"/>
            </a:lvl1pPr>
          </a:lstStyle>
          <a:p>
            <a:pPr lvl="0"/>
            <a:r>
              <a:rPr lang="en-US"/>
              <a:t>Click to edit Master text styles</a:t>
            </a:r>
          </a:p>
        </p:txBody>
      </p:sp>
      <p:sp>
        <p:nvSpPr>
          <p:cNvPr id="29" name="Text Placeholder 13"/>
          <p:cNvSpPr>
            <a:spLocks noGrp="1"/>
          </p:cNvSpPr>
          <p:nvPr>
            <p:ph type="body" sz="quarter" idx="18"/>
          </p:nvPr>
        </p:nvSpPr>
        <p:spPr>
          <a:xfrm>
            <a:off x="3129280" y="5394961"/>
            <a:ext cx="2548681" cy="174863"/>
          </a:xfrm>
        </p:spPr>
        <p:txBody>
          <a:bodyPr/>
          <a:lstStyle>
            <a:lvl1pPr marL="0" indent="0">
              <a:buNone/>
              <a:defRPr sz="1200"/>
            </a:lvl1pPr>
          </a:lstStyle>
          <a:p>
            <a:pPr lvl="0"/>
            <a:r>
              <a:rPr lang="en-US"/>
              <a:t>Click to edit Master text styles</a:t>
            </a:r>
          </a:p>
        </p:txBody>
      </p:sp>
      <p:sp>
        <p:nvSpPr>
          <p:cNvPr id="30" name="Text Placeholder 11"/>
          <p:cNvSpPr>
            <a:spLocks noGrp="1"/>
          </p:cNvSpPr>
          <p:nvPr>
            <p:ph type="body" sz="quarter" idx="19"/>
          </p:nvPr>
        </p:nvSpPr>
        <p:spPr>
          <a:xfrm>
            <a:off x="3129280" y="5704840"/>
            <a:ext cx="2548680" cy="235188"/>
          </a:xfrm>
        </p:spPr>
        <p:txBody>
          <a:bodyPr anchor="b"/>
          <a:lstStyle>
            <a:lvl1pPr marL="0" indent="0">
              <a:buNone/>
              <a:defRPr sz="1000" b="1"/>
            </a:lvl1pPr>
          </a:lstStyle>
          <a:p>
            <a:pPr lvl="0"/>
            <a:r>
              <a:rPr lang="en-US"/>
              <a:t>Click to edit Master text styles</a:t>
            </a:r>
          </a:p>
        </p:txBody>
      </p:sp>
      <p:sp>
        <p:nvSpPr>
          <p:cNvPr id="31" name="Text Placeholder 13"/>
          <p:cNvSpPr>
            <a:spLocks noGrp="1"/>
          </p:cNvSpPr>
          <p:nvPr>
            <p:ph type="body" sz="quarter" idx="20"/>
          </p:nvPr>
        </p:nvSpPr>
        <p:spPr>
          <a:xfrm>
            <a:off x="3129280" y="5876926"/>
            <a:ext cx="2548681" cy="174863"/>
          </a:xfrm>
        </p:spPr>
        <p:txBody>
          <a:bodyPr/>
          <a:lstStyle>
            <a:lvl1pPr marL="0" indent="0">
              <a:buNone/>
              <a:defRPr sz="1200"/>
            </a:lvl1pPr>
          </a:lstStyle>
          <a:p>
            <a:pPr lvl="0"/>
            <a:r>
              <a:rPr lang="en-US"/>
              <a:t>Click to edit Master text styles</a:t>
            </a:r>
          </a:p>
        </p:txBody>
      </p:sp>
      <p:sp>
        <p:nvSpPr>
          <p:cNvPr id="32" name="Text Placeholder 9"/>
          <p:cNvSpPr>
            <a:spLocks noGrp="1"/>
          </p:cNvSpPr>
          <p:nvPr>
            <p:ph type="body" sz="quarter" idx="21"/>
          </p:nvPr>
        </p:nvSpPr>
        <p:spPr>
          <a:xfrm>
            <a:off x="5628640"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33" name="Text Placeholder 11"/>
          <p:cNvSpPr>
            <a:spLocks noGrp="1"/>
          </p:cNvSpPr>
          <p:nvPr>
            <p:ph type="body" sz="quarter" idx="22"/>
          </p:nvPr>
        </p:nvSpPr>
        <p:spPr>
          <a:xfrm>
            <a:off x="5642187" y="5222875"/>
            <a:ext cx="2548680" cy="235188"/>
          </a:xfrm>
        </p:spPr>
        <p:txBody>
          <a:bodyPr anchor="b"/>
          <a:lstStyle>
            <a:lvl1pPr marL="0" indent="0">
              <a:buNone/>
              <a:defRPr sz="1000" b="1"/>
            </a:lvl1pPr>
          </a:lstStyle>
          <a:p>
            <a:pPr lvl="0"/>
            <a:r>
              <a:rPr lang="en-US"/>
              <a:t>Click to edit Master text styles</a:t>
            </a:r>
          </a:p>
        </p:txBody>
      </p:sp>
      <p:sp>
        <p:nvSpPr>
          <p:cNvPr id="34" name="Text Placeholder 13"/>
          <p:cNvSpPr>
            <a:spLocks noGrp="1"/>
          </p:cNvSpPr>
          <p:nvPr>
            <p:ph type="body" sz="quarter" idx="23"/>
          </p:nvPr>
        </p:nvSpPr>
        <p:spPr>
          <a:xfrm>
            <a:off x="5642186" y="5394961"/>
            <a:ext cx="2548681" cy="174863"/>
          </a:xfrm>
        </p:spPr>
        <p:txBody>
          <a:bodyPr/>
          <a:lstStyle>
            <a:lvl1pPr marL="0" indent="0">
              <a:buNone/>
              <a:defRPr sz="1200"/>
            </a:lvl1pPr>
          </a:lstStyle>
          <a:p>
            <a:pPr lvl="0"/>
            <a:r>
              <a:rPr lang="en-US"/>
              <a:t>Click to edit Master text styles</a:t>
            </a:r>
          </a:p>
        </p:txBody>
      </p:sp>
      <p:sp>
        <p:nvSpPr>
          <p:cNvPr id="35" name="Text Placeholder 11"/>
          <p:cNvSpPr>
            <a:spLocks noGrp="1"/>
          </p:cNvSpPr>
          <p:nvPr>
            <p:ph type="body" sz="quarter" idx="24"/>
          </p:nvPr>
        </p:nvSpPr>
        <p:spPr>
          <a:xfrm>
            <a:off x="5642187" y="5704840"/>
            <a:ext cx="2548680" cy="235188"/>
          </a:xfrm>
        </p:spPr>
        <p:txBody>
          <a:bodyPr anchor="b"/>
          <a:lstStyle>
            <a:lvl1pPr marL="0" indent="0">
              <a:buNone/>
              <a:defRPr sz="1000" b="1"/>
            </a:lvl1pPr>
          </a:lstStyle>
          <a:p>
            <a:pPr lvl="0"/>
            <a:r>
              <a:rPr lang="en-US"/>
              <a:t>Click to edit Master text styles</a:t>
            </a:r>
          </a:p>
        </p:txBody>
      </p:sp>
      <p:sp>
        <p:nvSpPr>
          <p:cNvPr id="36" name="Text Placeholder 13"/>
          <p:cNvSpPr>
            <a:spLocks noGrp="1"/>
          </p:cNvSpPr>
          <p:nvPr>
            <p:ph type="body" sz="quarter" idx="25"/>
          </p:nvPr>
        </p:nvSpPr>
        <p:spPr>
          <a:xfrm>
            <a:off x="5642186" y="5876926"/>
            <a:ext cx="2548681" cy="174863"/>
          </a:xfrm>
        </p:spPr>
        <p:txBody>
          <a:bodyPr/>
          <a:lstStyle>
            <a:lvl1pPr marL="0" indent="0">
              <a:buNone/>
              <a:defRPr sz="1200"/>
            </a:lvl1pPr>
          </a:lstStyle>
          <a:p>
            <a:pPr lvl="0"/>
            <a:r>
              <a:rPr lang="en-US"/>
              <a:t>Click to edit Master text styles</a:t>
            </a:r>
          </a:p>
        </p:txBody>
      </p:sp>
      <p:sp>
        <p:nvSpPr>
          <p:cNvPr id="37" name="Text Placeholder 9"/>
          <p:cNvSpPr>
            <a:spLocks noGrp="1"/>
          </p:cNvSpPr>
          <p:nvPr>
            <p:ph type="body" sz="quarter" idx="26"/>
          </p:nvPr>
        </p:nvSpPr>
        <p:spPr>
          <a:xfrm>
            <a:off x="8128000"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38" name="Text Placeholder 11"/>
          <p:cNvSpPr>
            <a:spLocks noGrp="1"/>
          </p:cNvSpPr>
          <p:nvPr>
            <p:ph type="body" sz="quarter" idx="27"/>
          </p:nvPr>
        </p:nvSpPr>
        <p:spPr>
          <a:xfrm>
            <a:off x="8141547" y="5222875"/>
            <a:ext cx="2548680" cy="235188"/>
          </a:xfrm>
        </p:spPr>
        <p:txBody>
          <a:bodyPr anchor="b"/>
          <a:lstStyle>
            <a:lvl1pPr marL="0" indent="0">
              <a:buNone/>
              <a:defRPr sz="1000" b="1"/>
            </a:lvl1pPr>
          </a:lstStyle>
          <a:p>
            <a:pPr lvl="0"/>
            <a:r>
              <a:rPr lang="en-US"/>
              <a:t>Click to edit Master text styles</a:t>
            </a:r>
          </a:p>
        </p:txBody>
      </p:sp>
      <p:sp>
        <p:nvSpPr>
          <p:cNvPr id="39" name="Text Placeholder 13"/>
          <p:cNvSpPr>
            <a:spLocks noGrp="1"/>
          </p:cNvSpPr>
          <p:nvPr>
            <p:ph type="body" sz="quarter" idx="28"/>
          </p:nvPr>
        </p:nvSpPr>
        <p:spPr>
          <a:xfrm>
            <a:off x="8141546" y="5394961"/>
            <a:ext cx="2548681" cy="174863"/>
          </a:xfrm>
        </p:spPr>
        <p:txBody>
          <a:bodyPr/>
          <a:lstStyle>
            <a:lvl1pPr marL="0" indent="0">
              <a:buNone/>
              <a:defRPr sz="1200"/>
            </a:lvl1pPr>
          </a:lstStyle>
          <a:p>
            <a:pPr lvl="0"/>
            <a:r>
              <a:rPr lang="en-US"/>
              <a:t>Click to edit Master text styles</a:t>
            </a:r>
          </a:p>
        </p:txBody>
      </p:sp>
      <p:sp>
        <p:nvSpPr>
          <p:cNvPr id="40" name="Text Placeholder 11"/>
          <p:cNvSpPr>
            <a:spLocks noGrp="1"/>
          </p:cNvSpPr>
          <p:nvPr>
            <p:ph type="body" sz="quarter" idx="29"/>
          </p:nvPr>
        </p:nvSpPr>
        <p:spPr>
          <a:xfrm>
            <a:off x="8141547" y="5704840"/>
            <a:ext cx="2548680" cy="235188"/>
          </a:xfrm>
        </p:spPr>
        <p:txBody>
          <a:bodyPr anchor="b"/>
          <a:lstStyle>
            <a:lvl1pPr marL="0" indent="0">
              <a:buNone/>
              <a:defRPr sz="1000" b="1"/>
            </a:lvl1pPr>
          </a:lstStyle>
          <a:p>
            <a:pPr lvl="0"/>
            <a:r>
              <a:rPr lang="en-US"/>
              <a:t>Click to edit Master text styles</a:t>
            </a:r>
          </a:p>
        </p:txBody>
      </p:sp>
      <p:sp>
        <p:nvSpPr>
          <p:cNvPr id="41" name="Text Placeholder 13"/>
          <p:cNvSpPr>
            <a:spLocks noGrp="1"/>
          </p:cNvSpPr>
          <p:nvPr>
            <p:ph type="body" sz="quarter" idx="30"/>
          </p:nvPr>
        </p:nvSpPr>
        <p:spPr>
          <a:xfrm>
            <a:off x="8141546" y="5876926"/>
            <a:ext cx="2548681" cy="174863"/>
          </a:xfrm>
        </p:spPr>
        <p:txBody>
          <a:bodyPr/>
          <a:lstStyle>
            <a:lvl1pPr marL="0" indent="0">
              <a:buNone/>
              <a:defRPr sz="1200"/>
            </a:lvl1pPr>
          </a:lstStyle>
          <a:p>
            <a:pPr lvl="0"/>
            <a:r>
              <a:rPr lang="en-US"/>
              <a:t>Click to edit Master text styles</a:t>
            </a:r>
          </a:p>
        </p:txBody>
      </p:sp>
      <p:sp>
        <p:nvSpPr>
          <p:cNvPr id="45" name="Slide Number Placeholder 2"/>
          <p:cNvSpPr>
            <a:spLocks noGrp="1"/>
          </p:cNvSpPr>
          <p:nvPr>
            <p:ph type="sldNum" sz="quarter" idx="31"/>
          </p:nvPr>
        </p:nvSpPr>
        <p:spPr/>
        <p:txBody>
          <a:bodyPr/>
          <a:lstStyle>
            <a:lvl1pPr>
              <a:defRPr/>
            </a:lvl1pPr>
          </a:lstStyle>
          <a:p>
            <a:pPr>
              <a:defRPr/>
            </a:pPr>
            <a:fld id="{457BAA69-6BC4-B141-9E9D-F26AB2095ABC}"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2860958588"/>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2.png"/><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p:cNvSpPr/>
          <p:nvPr/>
        </p:nvSpPr>
        <p:spPr>
          <a:xfrm>
            <a:off x="0" y="663575"/>
            <a:ext cx="12192000" cy="55562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2400" dirty="0">
              <a:solidFill>
                <a:srgbClr val="4BACC6"/>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7047571" y="6286733"/>
            <a:ext cx="4905248" cy="50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3"/>
          </p:nvPr>
        </p:nvSpPr>
        <p:spPr>
          <a:xfrm>
            <a:off x="4165600" y="6407867"/>
            <a:ext cx="3860800" cy="365125"/>
          </a:xfrm>
          <a:prstGeom prst="rect">
            <a:avLst/>
          </a:prstGeom>
        </p:spPr>
        <p:txBody>
          <a:bodyPr/>
          <a:lstStyle>
            <a:lvl1pPr algn="ctr">
              <a:defRPr sz="1200">
                <a:latin typeface="Ford Antenna Cond Light" pitchFamily="50" charset="0"/>
              </a:defRPr>
            </a:lvl1pPr>
          </a:lstStyle>
          <a:p>
            <a:pPr defTabSz="457200" fontAlgn="base">
              <a:spcBef>
                <a:spcPct val="0"/>
              </a:spcBef>
              <a:spcAft>
                <a:spcPct val="0"/>
              </a:spcAft>
            </a:pPr>
            <a:r>
              <a:rPr lang="en-US">
                <a:solidFill>
                  <a:prstClr val="black"/>
                </a:solidFill>
              </a:rPr>
              <a:t>Ford Confidential</a:t>
            </a:r>
            <a:endParaRPr lang="en-US" dirty="0">
              <a:solidFill>
                <a:prstClr val="black"/>
              </a:solidFill>
            </a:endParaRPr>
          </a:p>
        </p:txBody>
      </p:sp>
    </p:spTree>
    <p:extLst>
      <p:ext uri="{BB962C8B-B14F-4D97-AF65-F5344CB8AC3E}">
        <p14:creationId xmlns:p14="http://schemas.microsoft.com/office/powerpoint/2010/main" val="3871560305"/>
      </p:ext>
    </p:extLst>
  </p:cSld>
  <p:clrMap bg1="lt1" tx1="dk1" bg2="lt2" tx2="dk2" accent1="accent1" accent2="accent2" accent3="accent3" accent4="accent4" accent5="accent5" accent6="accent6" hlink="hlink" folHlink="folHlink"/>
  <p:sldLayoutIdLst>
    <p:sldLayoutId id="2147483661" r:id="rId1"/>
  </p:sldLayoutIdLst>
  <p:transition spd="med">
    <p:fade/>
  </p:transition>
  <p:hf hdr="0" dt="0"/>
  <p:txStyles>
    <p:titleStyle>
      <a:lvl1pPr algn="l" defTabSz="457200" rtl="0" eaLnBrk="0" fontAlgn="base" hangingPunct="0">
        <a:spcBef>
          <a:spcPct val="0"/>
        </a:spcBef>
        <a:spcAft>
          <a:spcPct val="0"/>
        </a:spcAft>
        <a:defRPr sz="1400" b="1" kern="1200">
          <a:solidFill>
            <a:schemeClr val="tx1"/>
          </a:solidFill>
          <a:latin typeface="Ford Antenna Medium"/>
          <a:ea typeface="ヒラギノ角ゴ Pro W3" pitchFamily="-108" charset="-128"/>
          <a:cs typeface="Ford Antenna Medium"/>
        </a:defRPr>
      </a:lvl1pPr>
      <a:lvl2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2pPr>
      <a:lvl3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3pPr>
      <a:lvl4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4pPr>
      <a:lvl5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p:titleStyle>
    <p:bodyStyle>
      <a:lvl1pPr marL="174625" indent="-174625" algn="l" defTabSz="457200" rtl="0" eaLnBrk="0" fontAlgn="base" hangingPunct="0">
        <a:spcBef>
          <a:spcPct val="0"/>
        </a:spcBef>
        <a:spcAft>
          <a:spcPts val="600"/>
        </a:spcAft>
        <a:buFont typeface="Arial" charset="0"/>
        <a:buChar char="•"/>
        <a:defRPr sz="1200" kern="1200">
          <a:solidFill>
            <a:schemeClr val="tx1"/>
          </a:solidFill>
          <a:latin typeface="Ford Antenna Regular"/>
          <a:ea typeface="ヒラギノ角ゴ Pro W3" pitchFamily="-108" charset="-128"/>
          <a:cs typeface="Ford Antenna Regular"/>
        </a:defRPr>
      </a:lvl1pPr>
      <a:lvl2pPr marL="631825" indent="-174625" algn="l" defTabSz="457200" rtl="0" eaLnBrk="0" fontAlgn="base" hangingPunct="0">
        <a:spcBef>
          <a:spcPct val="0"/>
        </a:spcBef>
        <a:spcAft>
          <a:spcPts val="600"/>
        </a:spcAft>
        <a:buFont typeface="Arial" charset="0"/>
        <a:buChar char="–"/>
        <a:defRPr sz="1200" kern="1200">
          <a:solidFill>
            <a:schemeClr val="tx1"/>
          </a:solidFill>
          <a:latin typeface="Ford Antenna Regular"/>
          <a:ea typeface="ヒラギノ角ゴ Pro W3" pitchFamily="-108" charset="-128"/>
          <a:cs typeface="Ford Antenna Regular"/>
        </a:defRPr>
      </a:lvl2pPr>
      <a:lvl3pPr marL="1089025" indent="-174625" algn="l" defTabSz="457200" rtl="0" eaLnBrk="0" fontAlgn="base" hangingPunct="0">
        <a:spcBef>
          <a:spcPct val="0"/>
        </a:spcBef>
        <a:spcAft>
          <a:spcPts val="600"/>
        </a:spcAft>
        <a:buFont typeface="Arial" charset="0"/>
        <a:buChar char="•"/>
        <a:defRPr sz="1200" kern="1200">
          <a:solidFill>
            <a:schemeClr val="tx1"/>
          </a:solidFill>
          <a:latin typeface="Ford Antenna Regular"/>
          <a:ea typeface="ヒラギノ角ゴ Pro W3" pitchFamily="-108" charset="-128"/>
          <a:cs typeface="Ford Antenna Regular"/>
        </a:defRPr>
      </a:lvl3pPr>
      <a:lvl4pPr marL="1546225" indent="-174625" algn="l" defTabSz="457200" rtl="0" eaLnBrk="0" fontAlgn="base" hangingPunct="0">
        <a:spcBef>
          <a:spcPct val="0"/>
        </a:spcBef>
        <a:spcAft>
          <a:spcPts val="600"/>
        </a:spcAft>
        <a:buFont typeface="Arial" charset="0"/>
        <a:buChar char="–"/>
        <a:defRPr sz="1200" kern="1200">
          <a:solidFill>
            <a:schemeClr val="tx1"/>
          </a:solidFill>
          <a:latin typeface="Ford Antenna Regular"/>
          <a:ea typeface="ヒラギノ角ゴ Pro W3" pitchFamily="-108" charset="-128"/>
          <a:cs typeface="Ford Antenna Regular"/>
        </a:defRPr>
      </a:lvl4pPr>
      <a:lvl5pPr marL="2003425" indent="-174625" algn="l" defTabSz="457200" rtl="0" eaLnBrk="0" fontAlgn="base" hangingPunct="0">
        <a:spcBef>
          <a:spcPct val="0"/>
        </a:spcBef>
        <a:spcAft>
          <a:spcPts val="600"/>
        </a:spcAft>
        <a:buFont typeface="Arial" charset="0"/>
        <a:buChar char="•"/>
        <a:defRPr sz="1200" kern="1200">
          <a:solidFill>
            <a:schemeClr val="tx1"/>
          </a:solidFill>
          <a:latin typeface="Ford Antenna Regular"/>
          <a:ea typeface="ヒラギノ角ゴ Pro W3" pitchFamily="-108" charset="-128"/>
          <a:cs typeface="Ford Antenna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11601451" y="6486429"/>
            <a:ext cx="590549" cy="365125"/>
          </a:xfrm>
          <a:prstGeom prst="rect">
            <a:avLst/>
          </a:prstGeom>
        </p:spPr>
        <p:txBody>
          <a:bodyPr vert="horz" lIns="0" tIns="0" rIns="0" bIns="0" rtlCol="0" anchor="ctr"/>
          <a:lstStyle>
            <a:lvl1pPr algn="ctr">
              <a:defRPr sz="800" b="0" i="0">
                <a:solidFill>
                  <a:schemeClr val="accent5"/>
                </a:solidFill>
                <a:latin typeface="Ford Antenna Regular"/>
                <a:cs typeface="Ford Antenna Regular"/>
              </a:defRPr>
            </a:lvl1pPr>
          </a:lstStyle>
          <a:p>
            <a:pPr defTabSz="457200" fontAlgn="base">
              <a:spcBef>
                <a:spcPct val="0"/>
              </a:spcBef>
              <a:spcAft>
                <a:spcPct val="0"/>
              </a:spcAft>
              <a:defRPr/>
            </a:pPr>
            <a:fld id="{41A33A19-E7D3-CE47-A771-737A500C8343}" type="slidenum">
              <a:rPr lang="en-US" smtClean="0">
                <a:solidFill>
                  <a:srgbClr val="999999"/>
                </a:solidFill>
              </a:rPr>
              <a:pPr defTabSz="457200" fontAlgn="base">
                <a:spcBef>
                  <a:spcPct val="0"/>
                </a:spcBef>
                <a:spcAft>
                  <a:spcPct val="0"/>
                </a:spcAft>
                <a:defRPr/>
              </a:pPr>
              <a:t>‹#›</a:t>
            </a:fld>
            <a:endParaRPr lang="en-US" dirty="0">
              <a:solidFill>
                <a:srgbClr val="999999"/>
              </a:solidFill>
            </a:endParaRPr>
          </a:p>
        </p:txBody>
      </p:sp>
      <p:sp>
        <p:nvSpPr>
          <p:cNvPr id="1028" name="Text Placeholder 11"/>
          <p:cNvSpPr>
            <a:spLocks noGrp="1"/>
          </p:cNvSpPr>
          <p:nvPr>
            <p:ph type="body" idx="1"/>
          </p:nvPr>
        </p:nvSpPr>
        <p:spPr bwMode="auto">
          <a:xfrm>
            <a:off x="628651" y="995364"/>
            <a:ext cx="10972800" cy="485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9" name="Title Placeholder 13"/>
          <p:cNvSpPr>
            <a:spLocks noGrp="1"/>
          </p:cNvSpPr>
          <p:nvPr>
            <p:ph type="title"/>
          </p:nvPr>
        </p:nvSpPr>
        <p:spPr bwMode="auto">
          <a:xfrm>
            <a:off x="609600" y="147638"/>
            <a:ext cx="109728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b" anchorCtr="0" compatLnSpc="1">
            <a:prstTxWarp prst="textNoShape">
              <a:avLst/>
            </a:prstTxWarp>
          </a:bodyPr>
          <a:lstStyle/>
          <a:p>
            <a:pPr lvl="0"/>
            <a:r>
              <a:rPr lang="en-US" dirty="0"/>
              <a:t>Click to edit Master title style</a:t>
            </a:r>
          </a:p>
        </p:txBody>
      </p:sp>
      <p:cxnSp>
        <p:nvCxnSpPr>
          <p:cNvPr id="14" name="Straight Connector 13"/>
          <p:cNvCxnSpPr/>
          <p:nvPr/>
        </p:nvCxnSpPr>
        <p:spPr>
          <a:xfrm>
            <a:off x="609600" y="663575"/>
            <a:ext cx="10972800" cy="0"/>
          </a:xfrm>
          <a:prstGeom prst="line">
            <a:avLst/>
          </a:prstGeom>
          <a:ln w="12700" cmpd="sng">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09600" y="6433282"/>
            <a:ext cx="7017835" cy="0"/>
          </a:xfrm>
          <a:prstGeom prst="line">
            <a:avLst/>
          </a:prstGeom>
          <a:ln w="28575" cmpd="sng">
            <a:solidFill>
              <a:srgbClr val="17375E"/>
            </a:solidFill>
          </a:ln>
          <a:effectLst/>
        </p:spPr>
        <p:style>
          <a:lnRef idx="2">
            <a:schemeClr val="accent1"/>
          </a:lnRef>
          <a:fillRef idx="0">
            <a:schemeClr val="accent1"/>
          </a:fillRef>
          <a:effectRef idx="1">
            <a:schemeClr val="accent1"/>
          </a:effectRef>
          <a:fontRef idx="minor">
            <a:schemeClr val="tx1"/>
          </a:fontRef>
        </p:style>
      </p:cxnSp>
      <p:pic>
        <p:nvPicPr>
          <p:cNvPr id="8"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auto">
          <a:xfrm>
            <a:off x="7835900" y="6240334"/>
            <a:ext cx="3774019" cy="38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3"/>
          <p:cNvSpPr>
            <a:spLocks noGrp="1"/>
          </p:cNvSpPr>
          <p:nvPr>
            <p:ph type="ftr" sz="quarter" idx="3"/>
          </p:nvPr>
        </p:nvSpPr>
        <p:spPr>
          <a:xfrm>
            <a:off x="4165600" y="6407867"/>
            <a:ext cx="3860800" cy="365125"/>
          </a:xfrm>
          <a:prstGeom prst="rect">
            <a:avLst/>
          </a:prstGeom>
        </p:spPr>
        <p:txBody>
          <a:bodyPr/>
          <a:lstStyle>
            <a:lvl1pPr algn="ctr">
              <a:defRPr sz="1200">
                <a:latin typeface="Ford Antenna Cond Light" pitchFamily="50" charset="0"/>
              </a:defRPr>
            </a:lvl1pPr>
          </a:lstStyle>
          <a:p>
            <a:pPr defTabSz="457200" fontAlgn="base">
              <a:spcBef>
                <a:spcPct val="0"/>
              </a:spcBef>
              <a:spcAft>
                <a:spcPct val="0"/>
              </a:spcAft>
            </a:pPr>
            <a:r>
              <a:rPr lang="en-US">
                <a:solidFill>
                  <a:srgbClr val="474847"/>
                </a:solidFill>
              </a:rPr>
              <a:t>Ford Confidential</a:t>
            </a:r>
            <a:endParaRPr lang="en-US" dirty="0">
              <a:solidFill>
                <a:srgbClr val="474847"/>
              </a:solidFill>
            </a:endParaRPr>
          </a:p>
        </p:txBody>
      </p:sp>
    </p:spTree>
    <p:extLst>
      <p:ext uri="{BB962C8B-B14F-4D97-AF65-F5344CB8AC3E}">
        <p14:creationId xmlns:p14="http://schemas.microsoft.com/office/powerpoint/2010/main" val="298457350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Lst>
  <p:transition spd="med">
    <p:fade/>
  </p:transition>
  <p:hf hdr="0" dt="0"/>
  <p:txStyles>
    <p:titleStyle>
      <a:lvl1pPr algn="l" defTabSz="457200" rtl="0" eaLnBrk="1" fontAlgn="base" hangingPunct="1">
        <a:spcBef>
          <a:spcPct val="0"/>
        </a:spcBef>
        <a:spcAft>
          <a:spcPct val="0"/>
        </a:spcAft>
        <a:defRPr sz="2400" b="1" kern="1200">
          <a:solidFill>
            <a:schemeClr val="tx1"/>
          </a:solidFill>
          <a:latin typeface="Calibri" panose="020F0502020204030204" pitchFamily="34" charset="0"/>
          <a:ea typeface="ヒラギノ角ゴ Pro W3" pitchFamily="-108" charset="-128"/>
          <a:cs typeface="Calibri" panose="020F050202020403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p:titleStyle>
    <p:bodyStyle>
      <a:lvl1pPr marL="174625" indent="-174625" algn="l" defTabSz="457200" rtl="0" eaLnBrk="1" fontAlgn="base" hangingPunct="1">
        <a:spcBef>
          <a:spcPct val="0"/>
        </a:spcBef>
        <a:spcAft>
          <a:spcPts val="600"/>
        </a:spcAft>
        <a:buFont typeface="Arial" charset="0"/>
        <a:buChar char="•"/>
        <a:defRPr sz="1600" kern="1200" baseline="0">
          <a:solidFill>
            <a:schemeClr val="tx1"/>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11601451" y="6486429"/>
            <a:ext cx="590549" cy="365125"/>
          </a:xfrm>
          <a:prstGeom prst="rect">
            <a:avLst/>
          </a:prstGeom>
        </p:spPr>
        <p:txBody>
          <a:bodyPr vert="horz" lIns="0" tIns="0" rIns="0" bIns="0" rtlCol="0" anchor="ctr"/>
          <a:lstStyle>
            <a:lvl1pPr algn="ctr">
              <a:defRPr sz="800" b="0" i="0">
                <a:solidFill>
                  <a:schemeClr val="accent5"/>
                </a:solidFill>
                <a:latin typeface="Ford Antenna Regular"/>
                <a:cs typeface="Ford Antenna Regular"/>
              </a:defRPr>
            </a:lvl1pPr>
          </a:lstStyle>
          <a:p>
            <a:pPr defTabSz="457200" fontAlgn="base">
              <a:spcBef>
                <a:spcPct val="0"/>
              </a:spcBef>
              <a:spcAft>
                <a:spcPct val="0"/>
              </a:spcAft>
              <a:defRPr/>
            </a:pPr>
            <a:fld id="{257BADF3-BCD2-4C59-9DA9-0E8D0DAB9795}" type="slidenum">
              <a:rPr lang="en-US" smtClean="0">
                <a:solidFill>
                  <a:srgbClr val="999999"/>
                </a:solidFill>
              </a:rPr>
              <a:pPr defTabSz="457200" fontAlgn="base">
                <a:spcBef>
                  <a:spcPct val="0"/>
                </a:spcBef>
                <a:spcAft>
                  <a:spcPct val="0"/>
                </a:spcAft>
                <a:defRPr/>
              </a:pPr>
              <a:t>‹#›</a:t>
            </a:fld>
            <a:endParaRPr lang="en-US" dirty="0">
              <a:solidFill>
                <a:srgbClr val="999999"/>
              </a:solidFill>
            </a:endParaRPr>
          </a:p>
        </p:txBody>
      </p:sp>
      <p:sp>
        <p:nvSpPr>
          <p:cNvPr id="1028" name="Text Placeholder 11"/>
          <p:cNvSpPr>
            <a:spLocks noGrp="1"/>
          </p:cNvSpPr>
          <p:nvPr>
            <p:ph type="body" idx="1"/>
          </p:nvPr>
        </p:nvSpPr>
        <p:spPr bwMode="auto">
          <a:xfrm>
            <a:off x="628651" y="995364"/>
            <a:ext cx="10972800" cy="485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fld id="{34DC9BCC-BB04-4268-B9B7-25DCF8B34D37}" type="slidenum">
              <a:rPr lang="en-US" smtClean="0"/>
              <a:t>‹#›</a:t>
            </a:fld>
            <a:endParaRPr lang="en-US" dirty="0"/>
          </a:p>
          <a:p>
            <a:pPr lvl="3"/>
            <a:r>
              <a:rPr lang="en-US" dirty="0"/>
              <a:t>Fourth level</a:t>
            </a:r>
          </a:p>
          <a:p>
            <a:pPr lvl="4"/>
            <a:r>
              <a:rPr lang="en-US" dirty="0"/>
              <a:t>Fifth level</a:t>
            </a:r>
          </a:p>
        </p:txBody>
      </p:sp>
      <p:sp>
        <p:nvSpPr>
          <p:cNvPr id="1029" name="Title Placeholder 13"/>
          <p:cNvSpPr>
            <a:spLocks noGrp="1"/>
          </p:cNvSpPr>
          <p:nvPr>
            <p:ph type="title"/>
          </p:nvPr>
        </p:nvSpPr>
        <p:spPr bwMode="auto">
          <a:xfrm>
            <a:off x="609600" y="147638"/>
            <a:ext cx="109728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b" anchorCtr="0" compatLnSpc="1">
            <a:prstTxWarp prst="textNoShape">
              <a:avLst/>
            </a:prstTxWarp>
          </a:bodyPr>
          <a:lstStyle/>
          <a:p>
            <a:pPr lvl="0"/>
            <a:r>
              <a:rPr lang="en-US"/>
              <a:t>Click to edit Master title style</a:t>
            </a:r>
            <a:endParaRPr lang="en-US" dirty="0"/>
          </a:p>
        </p:txBody>
      </p:sp>
      <p:cxnSp>
        <p:nvCxnSpPr>
          <p:cNvPr id="14" name="Straight Connector 13"/>
          <p:cNvCxnSpPr/>
          <p:nvPr/>
        </p:nvCxnSpPr>
        <p:spPr>
          <a:xfrm>
            <a:off x="609600" y="663575"/>
            <a:ext cx="10972800" cy="0"/>
          </a:xfrm>
          <a:prstGeom prst="line">
            <a:avLst/>
          </a:prstGeom>
          <a:ln w="12700" cmpd="sng">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09600" y="6433282"/>
            <a:ext cx="7017835" cy="0"/>
          </a:xfrm>
          <a:prstGeom prst="line">
            <a:avLst/>
          </a:prstGeom>
          <a:ln w="28575" cmpd="sng">
            <a:solidFill>
              <a:srgbClr val="17375E"/>
            </a:solidFill>
          </a:ln>
          <a:effectLst/>
        </p:spPr>
        <p:style>
          <a:lnRef idx="2">
            <a:schemeClr val="accent1"/>
          </a:lnRef>
          <a:fillRef idx="0">
            <a:schemeClr val="accent1"/>
          </a:fillRef>
          <a:effectRef idx="1">
            <a:schemeClr val="accent1"/>
          </a:effectRef>
          <a:fontRef idx="minor">
            <a:schemeClr val="tx1"/>
          </a:fontRef>
        </p:style>
      </p:cxnSp>
      <p:pic>
        <p:nvPicPr>
          <p:cNvPr id="8"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auto">
          <a:xfrm>
            <a:off x="7835900" y="6240334"/>
            <a:ext cx="3774019" cy="38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3"/>
          <p:cNvSpPr>
            <a:spLocks noGrp="1"/>
          </p:cNvSpPr>
          <p:nvPr>
            <p:ph type="ftr" sz="quarter" idx="3"/>
          </p:nvPr>
        </p:nvSpPr>
        <p:spPr>
          <a:xfrm>
            <a:off x="4165600" y="6407867"/>
            <a:ext cx="3860800" cy="365125"/>
          </a:xfrm>
          <a:prstGeom prst="rect">
            <a:avLst/>
          </a:prstGeom>
        </p:spPr>
        <p:txBody>
          <a:bodyPr/>
          <a:lstStyle>
            <a:lvl1pPr algn="ctr">
              <a:defRPr sz="1200"/>
            </a:lvl1pPr>
          </a:lstStyle>
          <a:p>
            <a:pPr defTabSz="457200" fontAlgn="base">
              <a:spcBef>
                <a:spcPct val="0"/>
              </a:spcBef>
              <a:spcAft>
                <a:spcPct val="0"/>
              </a:spcAft>
            </a:pPr>
            <a:r>
              <a:rPr lang="en-US">
                <a:solidFill>
                  <a:srgbClr val="474847"/>
                </a:solidFill>
              </a:rPr>
              <a:t>Ford Confidential</a:t>
            </a:r>
            <a:endParaRPr lang="en-US" dirty="0">
              <a:solidFill>
                <a:srgbClr val="474847"/>
              </a:solidFill>
            </a:endParaRPr>
          </a:p>
        </p:txBody>
      </p:sp>
    </p:spTree>
    <p:extLst>
      <p:ext uri="{BB962C8B-B14F-4D97-AF65-F5344CB8AC3E}">
        <p14:creationId xmlns:p14="http://schemas.microsoft.com/office/powerpoint/2010/main" val="37806348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2" r:id="rId9"/>
  </p:sldLayoutIdLst>
  <p:transition spd="med">
    <p:fade/>
  </p:transition>
  <p:hf hdr="0" dt="0"/>
  <p:txStyles>
    <p:title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p:titleStyle>
    <p:bodyStyle>
      <a:lvl1pPr marL="174625" indent="-174625" algn="l" defTabSz="457200" rtl="0" eaLnBrk="1" fontAlgn="base" hangingPunct="1">
        <a:spcBef>
          <a:spcPct val="0"/>
        </a:spcBef>
        <a:spcAft>
          <a:spcPts val="600"/>
        </a:spcAft>
        <a:buFont typeface="Arial" charset="0"/>
        <a:buChar char="•"/>
        <a:defRPr sz="16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ford.com/MFARD/BDD-Climate-Control"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905000" y="2057400"/>
            <a:ext cx="8298873" cy="547706"/>
          </a:xfrm>
          <a:prstGeom prst="rect">
            <a:avLst/>
          </a:prstGeom>
        </p:spPr>
        <p:txBody>
          <a:bodyPr/>
          <a:lstStyle>
            <a:lvl1pPr algn="l" defTabSz="457200" rtl="0" eaLnBrk="0" fontAlgn="base" hangingPunct="0">
              <a:spcBef>
                <a:spcPct val="0"/>
              </a:spcBef>
              <a:spcAft>
                <a:spcPct val="0"/>
              </a:spcAft>
              <a:defRPr sz="1800" b="1" i="0" kern="1200" cap="all">
                <a:solidFill>
                  <a:schemeClr val="bg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2pPr>
            <a:lvl3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3pPr>
            <a:lvl4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4pPr>
            <a:lvl5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pPr algn="ctr">
              <a:defRPr/>
            </a:pPr>
            <a:r>
              <a:rPr lang="en-US" sz="2800" dirty="0">
                <a:solidFill>
                  <a:sysClr val="window" lastClr="FFFFFF"/>
                </a:solidFill>
                <a:latin typeface="Calibri" panose="020F0502020204030204" pitchFamily="34" charset="0"/>
              </a:rPr>
              <a:t>F-150 ac system analysis</a:t>
            </a:r>
            <a:endParaRPr lang="en-US" sz="3600" dirty="0">
              <a:solidFill>
                <a:sysClr val="window" lastClr="FFFFFF"/>
              </a:solidFill>
              <a:latin typeface="Calibri" panose="020F0502020204030204" pitchFamily="34" charset="0"/>
            </a:endParaRPr>
          </a:p>
        </p:txBody>
      </p:sp>
      <p:sp>
        <p:nvSpPr>
          <p:cNvPr id="8" name="TextBox 7">
            <a:extLst>
              <a:ext uri="{FF2B5EF4-FFF2-40B4-BE49-F238E27FC236}">
                <a16:creationId xmlns:a16="http://schemas.microsoft.com/office/drawing/2014/main" id="{6361DCF2-F8D0-4B23-B11B-7CA1B86BD3FD}"/>
              </a:ext>
            </a:extLst>
          </p:cNvPr>
          <p:cNvSpPr txBox="1"/>
          <p:nvPr/>
        </p:nvSpPr>
        <p:spPr>
          <a:xfrm>
            <a:off x="4038600" y="4115752"/>
            <a:ext cx="4648200" cy="646331"/>
          </a:xfrm>
          <a:prstGeom prst="rect">
            <a:avLst/>
          </a:prstGeom>
          <a:noFill/>
        </p:spPr>
        <p:txBody>
          <a:bodyPr wrap="square" numCol="2" rtlCol="0">
            <a:spAutoFit/>
          </a:bodyPr>
          <a:lstStyle/>
          <a:p>
            <a:pPr algn="ctr" defTabSz="457200" fontAlgn="base">
              <a:spcBef>
                <a:spcPct val="0"/>
              </a:spcBef>
              <a:spcAft>
                <a:spcPct val="0"/>
              </a:spcAft>
            </a:pPr>
            <a:endParaRPr lang="en-US" dirty="0">
              <a:solidFill>
                <a:prstClr val="white"/>
              </a:solidFill>
              <a:latin typeface="Calibri" panose="020F0502020204030204" pitchFamily="34" charset="0"/>
            </a:endParaRPr>
          </a:p>
          <a:p>
            <a:pPr algn="ctr" defTabSz="457200" fontAlgn="base">
              <a:spcBef>
                <a:spcPct val="0"/>
              </a:spcBef>
              <a:spcAft>
                <a:spcPct val="0"/>
              </a:spcAft>
            </a:pPr>
            <a:endParaRPr lang="en-US" dirty="0">
              <a:solidFill>
                <a:prstClr val="white"/>
              </a:solidFill>
              <a:latin typeface="Calibri" panose="020F0502020204030204" pitchFamily="34" charset="0"/>
            </a:endParaRPr>
          </a:p>
        </p:txBody>
      </p:sp>
      <p:sp>
        <p:nvSpPr>
          <p:cNvPr id="2" name="TextBox 1">
            <a:extLst>
              <a:ext uri="{FF2B5EF4-FFF2-40B4-BE49-F238E27FC236}">
                <a16:creationId xmlns:a16="http://schemas.microsoft.com/office/drawing/2014/main" id="{D66BA41B-7A42-4698-9C48-84F3BD6CDFAA}"/>
              </a:ext>
            </a:extLst>
          </p:cNvPr>
          <p:cNvSpPr txBox="1"/>
          <p:nvPr/>
        </p:nvSpPr>
        <p:spPr>
          <a:xfrm>
            <a:off x="5334000" y="4762083"/>
            <a:ext cx="1524000" cy="923330"/>
          </a:xfrm>
          <a:prstGeom prst="rect">
            <a:avLst/>
          </a:prstGeom>
          <a:noFill/>
        </p:spPr>
        <p:txBody>
          <a:bodyPr wrap="square" rtlCol="0">
            <a:spAutoFit/>
          </a:bodyPr>
          <a:lstStyle/>
          <a:p>
            <a:pPr algn="ctr">
              <a:spcAft>
                <a:spcPts val="600"/>
              </a:spcAft>
            </a:pPr>
            <a:r>
              <a:rPr lang="en-US" sz="1600" dirty="0">
                <a:solidFill>
                  <a:prstClr val="white"/>
                </a:solidFill>
                <a:latin typeface="Calibri" panose="020F0502020204030204" pitchFamily="34" charset="0"/>
              </a:rPr>
              <a:t>Aman Chopra</a:t>
            </a:r>
          </a:p>
          <a:p>
            <a:pPr algn="ctr">
              <a:spcAft>
                <a:spcPts val="600"/>
              </a:spcAft>
            </a:pPr>
            <a:r>
              <a:rPr lang="en-US" sz="1600" dirty="0">
                <a:solidFill>
                  <a:prstClr val="white"/>
                </a:solidFill>
                <a:latin typeface="Calibri" panose="020F0502020204030204" pitchFamily="34" charset="0"/>
              </a:rPr>
              <a:t>07/29/2020</a:t>
            </a:r>
          </a:p>
          <a:p>
            <a:pPr>
              <a:spcAft>
                <a:spcPts val="600"/>
              </a:spcAft>
            </a:pPr>
            <a:endParaRPr lang="en-US" sz="1200" dirty="0">
              <a:latin typeface="Ford Antenna Regular"/>
              <a:cs typeface="Ford Antenna Regular"/>
            </a:endParaRPr>
          </a:p>
        </p:txBody>
      </p:sp>
      <p:sp>
        <p:nvSpPr>
          <p:cNvPr id="9" name="TextBox 8">
            <a:extLst>
              <a:ext uri="{FF2B5EF4-FFF2-40B4-BE49-F238E27FC236}">
                <a16:creationId xmlns:a16="http://schemas.microsoft.com/office/drawing/2014/main" id="{9A7D420E-A50B-43AE-B3B1-C8A32B056D37}"/>
              </a:ext>
            </a:extLst>
          </p:cNvPr>
          <p:cNvSpPr txBox="1"/>
          <p:nvPr/>
        </p:nvSpPr>
        <p:spPr>
          <a:xfrm>
            <a:off x="3125931" y="2605106"/>
            <a:ext cx="5940137" cy="369332"/>
          </a:xfrm>
          <a:prstGeom prst="rect">
            <a:avLst/>
          </a:prstGeom>
          <a:noFill/>
        </p:spPr>
        <p:txBody>
          <a:bodyPr wrap="square" rtlCol="0">
            <a:spAutoFit/>
          </a:bodyPr>
          <a:lstStyle/>
          <a:p>
            <a:pPr algn="ctr">
              <a:defRPr/>
            </a:pPr>
            <a:r>
              <a:rPr lang="en-US" dirty="0">
                <a:solidFill>
                  <a:sysClr val="window" lastClr="FFFFFF"/>
                </a:solidFill>
                <a:latin typeface="Calibri" panose="020F0502020204030204" pitchFamily="34" charset="0"/>
              </a:rPr>
              <a:t>GDIA Internship Project Overview and Reflection</a:t>
            </a:r>
            <a:endParaRPr lang="en-US" sz="2400" dirty="0">
              <a:solidFill>
                <a:sysClr val="window" lastClr="FFFFFF"/>
              </a:solidFill>
              <a:latin typeface="Calibri" panose="020F0502020204030204" pitchFamily="34" charset="0"/>
            </a:endParaRPr>
          </a:p>
        </p:txBody>
      </p:sp>
    </p:spTree>
    <p:extLst>
      <p:ext uri="{BB962C8B-B14F-4D97-AF65-F5344CB8AC3E}">
        <p14:creationId xmlns:p14="http://schemas.microsoft.com/office/powerpoint/2010/main" val="1821393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r>
              <a:rPr lang="en-US" sz="1800" dirty="0"/>
              <a:t>Utilized beeline with HIVE to query MASTER table from BDD. </a:t>
            </a:r>
          </a:p>
          <a:p>
            <a:r>
              <a:rPr lang="en-US" sz="1800" dirty="0"/>
              <a:t>Tested preprocessing algorithms with 1 VIN to avoid expensive overhead from scaling.</a:t>
            </a:r>
          </a:p>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rgbClr val="00B050"/>
                </a:solidFill>
              </a:rPr>
              <a:t>3. Pulling Data &amp; Preprocessing</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10</a:t>
            </a:fld>
            <a:endParaRPr lang="en-US" dirty="0">
              <a:solidFill>
                <a:srgbClr val="999999"/>
              </a:solidFill>
            </a:endParaRPr>
          </a:p>
        </p:txBody>
      </p:sp>
      <p:graphicFrame>
        <p:nvGraphicFramePr>
          <p:cNvPr id="5" name="Diagram 4">
            <a:extLst>
              <a:ext uri="{FF2B5EF4-FFF2-40B4-BE49-F238E27FC236}">
                <a16:creationId xmlns:a16="http://schemas.microsoft.com/office/drawing/2014/main" id="{A542BFC4-F6D2-41A6-930A-9F1F9DCADF9F}"/>
              </a:ext>
            </a:extLst>
          </p:cNvPr>
          <p:cNvGraphicFramePr/>
          <p:nvPr>
            <p:extLst>
              <p:ext uri="{D42A27DB-BD31-4B8C-83A1-F6EECF244321}">
                <p14:modId xmlns:p14="http://schemas.microsoft.com/office/powerpoint/2010/main" val="1690170551"/>
              </p:ext>
            </p:extLst>
          </p:nvPr>
        </p:nvGraphicFramePr>
        <p:xfrm>
          <a:off x="141616" y="838200"/>
          <a:ext cx="11811000" cy="5143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0368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4. Exploratory Analysis</a:t>
            </a:r>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11</a:t>
            </a:fld>
            <a:endParaRPr lang="en-US" dirty="0">
              <a:solidFill>
                <a:srgbClr val="999999"/>
              </a:solidFill>
            </a:endParaRPr>
          </a:p>
        </p:txBody>
      </p:sp>
      <p:graphicFrame>
        <p:nvGraphicFramePr>
          <p:cNvPr id="2" name="Diagram 1">
            <a:extLst>
              <a:ext uri="{FF2B5EF4-FFF2-40B4-BE49-F238E27FC236}">
                <a16:creationId xmlns:a16="http://schemas.microsoft.com/office/drawing/2014/main" id="{F2EDBA61-90CB-4941-B59C-BFD5B616C268}"/>
              </a:ext>
            </a:extLst>
          </p:cNvPr>
          <p:cNvGraphicFramePr/>
          <p:nvPr>
            <p:extLst>
              <p:ext uri="{D42A27DB-BD31-4B8C-83A1-F6EECF244321}">
                <p14:modId xmlns:p14="http://schemas.microsoft.com/office/powerpoint/2010/main" val="415467376"/>
              </p:ext>
            </p:extLst>
          </p:nvPr>
        </p:nvGraphicFramePr>
        <p:xfrm>
          <a:off x="838200" y="1447800"/>
          <a:ext cx="105156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1">
            <a:extLst>
              <a:ext uri="{FF2B5EF4-FFF2-40B4-BE49-F238E27FC236}">
                <a16:creationId xmlns:a16="http://schemas.microsoft.com/office/drawing/2014/main" id="{CCA032B4-4FA7-4850-9705-3196F69304CB}"/>
              </a:ext>
            </a:extLst>
          </p:cNvPr>
          <p:cNvSpPr txBox="1">
            <a:spLocks/>
          </p:cNvSpPr>
          <p:nvPr/>
        </p:nvSpPr>
        <p:spPr bwMode="auto">
          <a:xfrm>
            <a:off x="628416" y="901700"/>
            <a:ext cx="109728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200" dirty="0">
                <a:ea typeface="+mn-ea"/>
                <a:cs typeface="Calibri" panose="020F0502020204030204" pitchFamily="34" charset="0"/>
              </a:rPr>
              <a:t>Analyze the following in 15 VINs:</a:t>
            </a:r>
          </a:p>
        </p:txBody>
      </p:sp>
      <p:sp>
        <p:nvSpPr>
          <p:cNvPr id="7" name="TextBox 6">
            <a:extLst>
              <a:ext uri="{FF2B5EF4-FFF2-40B4-BE49-F238E27FC236}">
                <a16:creationId xmlns:a16="http://schemas.microsoft.com/office/drawing/2014/main" id="{5B0673DF-7980-4345-99D3-21C20CA51B3F}"/>
              </a:ext>
            </a:extLst>
          </p:cNvPr>
          <p:cNvSpPr txBox="1"/>
          <p:nvPr/>
        </p:nvSpPr>
        <p:spPr>
          <a:xfrm>
            <a:off x="900332" y="2539772"/>
            <a:ext cx="4953000" cy="1384995"/>
          </a:xfrm>
          <a:prstGeom prst="rect">
            <a:avLst/>
          </a:prstGeom>
          <a:noFill/>
        </p:spPr>
        <p:txBody>
          <a:bodyPr wrap="square" rtlCol="0">
            <a:spAutoFit/>
          </a:bodyPr>
          <a:lstStyle/>
          <a:p>
            <a:pPr lvl="0" algn="ctr"/>
            <a:r>
              <a:rPr lang="en-US" sz="2800" dirty="0"/>
              <a:t>Difference in actual temperature and requested temperature.</a:t>
            </a:r>
          </a:p>
        </p:txBody>
      </p:sp>
    </p:spTree>
    <p:extLst>
      <p:ext uri="{BB962C8B-B14F-4D97-AF65-F5344CB8AC3E}">
        <p14:creationId xmlns:p14="http://schemas.microsoft.com/office/powerpoint/2010/main" val="810172902"/>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EB7B772-326A-4287-9C58-6BED5A019C04}"/>
              </a:ext>
            </a:extLst>
          </p:cNvPr>
          <p:cNvPicPr>
            <a:picLocks noChangeAspect="1"/>
          </p:cNvPicPr>
          <p:nvPr/>
        </p:nvPicPr>
        <p:blipFill>
          <a:blip r:embed="rId3"/>
          <a:stretch>
            <a:fillRect/>
          </a:stretch>
        </p:blipFill>
        <p:spPr>
          <a:xfrm>
            <a:off x="381000" y="1267699"/>
            <a:ext cx="11833411" cy="5029200"/>
          </a:xfrm>
          <a:prstGeom prst="rect">
            <a:avLst/>
          </a:prstGeom>
        </p:spPr>
      </p:pic>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a:xfrm>
            <a:off x="609600" y="119502"/>
            <a:ext cx="10972800" cy="469900"/>
          </a:xfrm>
        </p:spPr>
        <p:txBody>
          <a:bodyPr/>
          <a:lstStyle/>
          <a:p>
            <a:r>
              <a:rPr lang="en-US" dirty="0">
                <a:solidFill>
                  <a:schemeClr val="accent3"/>
                </a:solidFill>
              </a:rPr>
              <a:t>Difference in Actual and Requested Temperature</a:t>
            </a:r>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12</a:t>
            </a:fld>
            <a:endParaRPr lang="en-US" dirty="0">
              <a:solidFill>
                <a:srgbClr val="999999"/>
              </a:solidFill>
            </a:endParaRPr>
          </a:p>
        </p:txBody>
      </p:sp>
      <p:pic>
        <p:nvPicPr>
          <p:cNvPr id="11" name="Picture 10">
            <a:extLst>
              <a:ext uri="{FF2B5EF4-FFF2-40B4-BE49-F238E27FC236}">
                <a16:creationId xmlns:a16="http://schemas.microsoft.com/office/drawing/2014/main" id="{832F061B-9225-47F7-B7C8-86FBCBD0B04B}"/>
              </a:ext>
            </a:extLst>
          </p:cNvPr>
          <p:cNvPicPr>
            <a:picLocks noChangeAspect="1"/>
          </p:cNvPicPr>
          <p:nvPr/>
        </p:nvPicPr>
        <p:blipFill>
          <a:blip r:embed="rId4"/>
          <a:stretch>
            <a:fillRect/>
          </a:stretch>
        </p:blipFill>
        <p:spPr>
          <a:xfrm>
            <a:off x="699247" y="902574"/>
            <a:ext cx="9919213" cy="365125"/>
          </a:xfrm>
          <a:prstGeom prst="rect">
            <a:avLst/>
          </a:prstGeom>
        </p:spPr>
      </p:pic>
      <p:sp>
        <p:nvSpPr>
          <p:cNvPr id="18" name="Rectangle 17">
            <a:extLst>
              <a:ext uri="{FF2B5EF4-FFF2-40B4-BE49-F238E27FC236}">
                <a16:creationId xmlns:a16="http://schemas.microsoft.com/office/drawing/2014/main" id="{1CDFFBD7-C97A-4240-94D6-C5ECC74CEA9B}"/>
              </a:ext>
            </a:extLst>
          </p:cNvPr>
          <p:cNvSpPr/>
          <p:nvPr/>
        </p:nvSpPr>
        <p:spPr>
          <a:xfrm>
            <a:off x="3771900" y="5525826"/>
            <a:ext cx="4381502" cy="722574"/>
          </a:xfrm>
          <a:prstGeom prst="rect">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Tree>
    <p:extLst>
      <p:ext uri="{BB962C8B-B14F-4D97-AF65-F5344CB8AC3E}">
        <p14:creationId xmlns:p14="http://schemas.microsoft.com/office/powerpoint/2010/main" val="30885884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C933E1-AB30-48FF-B0F9-1C3914C47378}"/>
              </a:ext>
            </a:extLst>
          </p:cNvPr>
          <p:cNvPicPr>
            <a:picLocks noChangeAspect="1"/>
          </p:cNvPicPr>
          <p:nvPr/>
        </p:nvPicPr>
        <p:blipFill rotWithShape="1">
          <a:blip r:embed="rId3">
            <a:extLst>
              <a:ext uri="{28A0092B-C50C-407E-A947-70E740481C1C}">
                <a14:useLocalDpi xmlns:a14="http://schemas.microsoft.com/office/drawing/2010/main" val="0"/>
              </a:ext>
            </a:extLst>
          </a:blip>
          <a:srcRect l="10000" t="7250" r="6250" b="7250"/>
          <a:stretch/>
        </p:blipFill>
        <p:spPr>
          <a:xfrm>
            <a:off x="1050845" y="2084387"/>
            <a:ext cx="10332921" cy="4164013"/>
          </a:xfrm>
          <a:prstGeom prst="rect">
            <a:avLst/>
          </a:prstGeom>
        </p:spPr>
      </p:pic>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13</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28416" y="989014"/>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ea typeface="+mn-ea"/>
                <a:cs typeface="Calibri" panose="020F0502020204030204" pitchFamily="34" charset="0"/>
              </a:rPr>
              <a:t>Most large gaps occur at beginning of trip. Since the vehicle has been off since the last trip, the AC system can take time to lower the interior temperature which is probably high during summer months.</a:t>
            </a:r>
          </a:p>
          <a:p>
            <a:r>
              <a:rPr lang="en-US" sz="1800" dirty="0">
                <a:ea typeface="+mn-ea"/>
                <a:cs typeface="Calibri" panose="020F0502020204030204" pitchFamily="34" charset="0"/>
              </a:rPr>
              <a:t>Gaps seem to increase during times when the vehicle idling and stabilize as the trip progresses.</a:t>
            </a:r>
          </a:p>
          <a:p>
            <a:endParaRPr lang="en-US" sz="1800" dirty="0">
              <a:ea typeface="+mn-ea"/>
              <a:cs typeface="Calibri" panose="020F0502020204030204" pitchFamily="34" charset="0"/>
            </a:endParaRPr>
          </a:p>
        </p:txBody>
      </p:sp>
      <p:sp>
        <p:nvSpPr>
          <p:cNvPr id="17" name="Oval 16">
            <a:extLst>
              <a:ext uri="{FF2B5EF4-FFF2-40B4-BE49-F238E27FC236}">
                <a16:creationId xmlns:a16="http://schemas.microsoft.com/office/drawing/2014/main" id="{053804F5-4B57-439E-93BC-125FF5685FA2}"/>
              </a:ext>
            </a:extLst>
          </p:cNvPr>
          <p:cNvSpPr/>
          <p:nvPr/>
        </p:nvSpPr>
        <p:spPr>
          <a:xfrm>
            <a:off x="1447799" y="2057400"/>
            <a:ext cx="1063939" cy="3200400"/>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18" name="Oval 17">
            <a:extLst>
              <a:ext uri="{FF2B5EF4-FFF2-40B4-BE49-F238E27FC236}">
                <a16:creationId xmlns:a16="http://schemas.microsoft.com/office/drawing/2014/main" id="{69E26BE6-6E9A-436D-B3EE-B67782AFBC0F}"/>
              </a:ext>
            </a:extLst>
          </p:cNvPr>
          <p:cNvSpPr/>
          <p:nvPr/>
        </p:nvSpPr>
        <p:spPr>
          <a:xfrm>
            <a:off x="1979768" y="4437062"/>
            <a:ext cx="1600200" cy="1506538"/>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19" name="Oval 18">
            <a:extLst>
              <a:ext uri="{FF2B5EF4-FFF2-40B4-BE49-F238E27FC236}">
                <a16:creationId xmlns:a16="http://schemas.microsoft.com/office/drawing/2014/main" id="{63AC7798-EE4F-4622-9C83-77EBD14618CF}"/>
              </a:ext>
            </a:extLst>
          </p:cNvPr>
          <p:cNvSpPr/>
          <p:nvPr/>
        </p:nvSpPr>
        <p:spPr>
          <a:xfrm>
            <a:off x="3579968" y="4419600"/>
            <a:ext cx="1600200" cy="1506538"/>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20" name="Oval 19">
            <a:extLst>
              <a:ext uri="{FF2B5EF4-FFF2-40B4-BE49-F238E27FC236}">
                <a16:creationId xmlns:a16="http://schemas.microsoft.com/office/drawing/2014/main" id="{D9EE258D-AB5A-4C2D-9E61-52B683DA2B92}"/>
              </a:ext>
            </a:extLst>
          </p:cNvPr>
          <p:cNvSpPr/>
          <p:nvPr/>
        </p:nvSpPr>
        <p:spPr>
          <a:xfrm>
            <a:off x="7848600" y="2012948"/>
            <a:ext cx="2133600" cy="4006852"/>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Tree>
    <p:extLst>
      <p:ext uri="{BB962C8B-B14F-4D97-AF65-F5344CB8AC3E}">
        <p14:creationId xmlns:p14="http://schemas.microsoft.com/office/powerpoint/2010/main" val="25686916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 presetClass="exit"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14</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28416" y="989014"/>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ea typeface="+mn-ea"/>
                <a:cs typeface="Calibri" panose="020F0502020204030204" pitchFamily="34" charset="0"/>
              </a:rPr>
              <a:t>Trips were segmented further into events</a:t>
            </a:r>
            <a:r>
              <a:rPr lang="en-US" sz="1800" b="1" dirty="0">
                <a:ea typeface="+mn-ea"/>
                <a:cs typeface="Calibri" panose="020F0502020204030204" pitchFamily="34" charset="0"/>
              </a:rPr>
              <a:t>, defined by an interval where the speed changes from greater than 5 km/</a:t>
            </a:r>
            <a:r>
              <a:rPr lang="en-US" sz="1800" b="1" dirty="0" err="1">
                <a:ea typeface="+mn-ea"/>
                <a:cs typeface="Calibri" panose="020F0502020204030204" pitchFamily="34" charset="0"/>
              </a:rPr>
              <a:t>hr</a:t>
            </a:r>
            <a:r>
              <a:rPr lang="en-US" sz="1800" b="1" dirty="0">
                <a:ea typeface="+mn-ea"/>
                <a:cs typeface="Calibri" panose="020F0502020204030204" pitchFamily="34" charset="0"/>
              </a:rPr>
              <a:t> to less than 5 km/hr.</a:t>
            </a:r>
            <a:r>
              <a:rPr lang="en-US" sz="1800" dirty="0">
                <a:ea typeface="+mn-ea"/>
                <a:cs typeface="Calibri" panose="020F0502020204030204" pitchFamily="34" charset="0"/>
              </a:rPr>
              <a:t> This allowed to focus on smaller intervals with abnormal gaps. </a:t>
            </a:r>
            <a:r>
              <a:rPr lang="en-US" sz="1800" b="1" dirty="0">
                <a:ea typeface="+mn-ea"/>
                <a:cs typeface="Calibri" panose="020F0502020204030204" pitchFamily="34" charset="0"/>
              </a:rPr>
              <a:t> </a:t>
            </a:r>
          </a:p>
          <a:p>
            <a:r>
              <a:rPr lang="en-US" sz="1800" dirty="0">
                <a:ea typeface="+mn-ea"/>
                <a:cs typeface="Calibri" panose="020F0502020204030204" pitchFamily="34" charset="0"/>
              </a:rPr>
              <a:t>Only selected events with average temperature gap greater than 5°C and durations more than 30 seconds.</a:t>
            </a:r>
          </a:p>
          <a:p>
            <a:r>
              <a:rPr lang="en-US" sz="1800" dirty="0">
                <a:ea typeface="+mn-ea"/>
                <a:cs typeface="Calibri" panose="020F0502020204030204" pitchFamily="34" charset="0"/>
              </a:rPr>
              <a:t>Categorized events based on the following labels:</a:t>
            </a:r>
          </a:p>
          <a:p>
            <a:pPr marL="800100" lvl="1" indent="-342900">
              <a:buFont typeface="+mj-lt"/>
              <a:buAutoNum type="arabicPeriod"/>
            </a:pPr>
            <a:r>
              <a:rPr lang="en-US" sz="1800" b="1" dirty="0">
                <a:solidFill>
                  <a:srgbClr val="00B050"/>
                </a:solidFill>
                <a:ea typeface="+mn-ea"/>
                <a:cs typeface="Calibri" panose="020F0502020204030204" pitchFamily="34" charset="0"/>
              </a:rPr>
              <a:t>Park</a:t>
            </a:r>
            <a:r>
              <a:rPr lang="en-US" sz="1800" dirty="0">
                <a:ea typeface="+mn-ea"/>
                <a:cs typeface="Calibri" panose="020F0502020204030204" pitchFamily="34" charset="0"/>
              </a:rPr>
              <a:t> (gear position in park)</a:t>
            </a:r>
            <a:endParaRPr lang="en-US" sz="1800" b="1" dirty="0">
              <a:ea typeface="+mn-ea"/>
              <a:cs typeface="Calibri" panose="020F0502020204030204" pitchFamily="34" charset="0"/>
            </a:endParaRPr>
          </a:p>
          <a:p>
            <a:pPr marL="800100" lvl="1" indent="-342900">
              <a:buFont typeface="+mj-lt"/>
              <a:buAutoNum type="arabicPeriod"/>
            </a:pPr>
            <a:r>
              <a:rPr lang="en-US" sz="1800" b="1" dirty="0">
                <a:solidFill>
                  <a:srgbClr val="FF0000"/>
                </a:solidFill>
                <a:ea typeface="+mn-ea"/>
                <a:cs typeface="Calibri" panose="020F0502020204030204" pitchFamily="34" charset="0"/>
              </a:rPr>
              <a:t>Start/Stop </a:t>
            </a:r>
            <a:r>
              <a:rPr lang="en-US" sz="1800" dirty="0">
                <a:ea typeface="+mn-ea"/>
                <a:cs typeface="Calibri" panose="020F0502020204030204" pitchFamily="34" charset="0"/>
              </a:rPr>
              <a:t>(0 &lt;= rpm &lt; 500, speed &lt; 2 km/</a:t>
            </a:r>
            <a:r>
              <a:rPr lang="en-US" sz="1800" dirty="0" err="1">
                <a:ea typeface="+mn-ea"/>
                <a:cs typeface="Calibri" panose="020F0502020204030204" pitchFamily="34" charset="0"/>
              </a:rPr>
              <a:t>hr</a:t>
            </a:r>
            <a:r>
              <a:rPr lang="en-US" sz="1800" dirty="0">
                <a:ea typeface="+mn-ea"/>
                <a:cs typeface="Calibri" panose="020F0502020204030204" pitchFamily="34" charset="0"/>
              </a:rPr>
              <a:t>)</a:t>
            </a:r>
            <a:endParaRPr lang="en-US" sz="1800" b="1" dirty="0">
              <a:ea typeface="+mn-ea"/>
              <a:cs typeface="Calibri" panose="020F0502020204030204" pitchFamily="34" charset="0"/>
            </a:endParaRPr>
          </a:p>
          <a:p>
            <a:pPr marL="800100" lvl="1" indent="-342900">
              <a:buFont typeface="+mj-lt"/>
              <a:buAutoNum type="arabicPeriod"/>
            </a:pPr>
            <a:r>
              <a:rPr lang="en-US" sz="1800" b="1" dirty="0">
                <a:solidFill>
                  <a:srgbClr val="0070C0"/>
                </a:solidFill>
                <a:ea typeface="+mn-ea"/>
                <a:cs typeface="Calibri" panose="020F0502020204030204" pitchFamily="34" charset="0"/>
              </a:rPr>
              <a:t>Idle</a:t>
            </a:r>
            <a:r>
              <a:rPr lang="en-US" sz="1800" b="1" dirty="0">
                <a:ea typeface="+mn-ea"/>
                <a:cs typeface="Calibri" panose="020F0502020204030204" pitchFamily="34" charset="0"/>
              </a:rPr>
              <a:t> </a:t>
            </a:r>
            <a:r>
              <a:rPr lang="en-US" sz="1800" dirty="0">
                <a:cs typeface="Calibri" panose="020F0502020204030204" pitchFamily="34" charset="0"/>
              </a:rPr>
              <a:t>(500 &lt;= rpm &lt; 1000, speed &lt; 2 km/</a:t>
            </a:r>
            <a:r>
              <a:rPr lang="en-US" sz="1800" dirty="0" err="1">
                <a:cs typeface="Calibri" panose="020F0502020204030204" pitchFamily="34" charset="0"/>
              </a:rPr>
              <a:t>hr</a:t>
            </a:r>
            <a:r>
              <a:rPr lang="en-US" sz="1800" dirty="0">
                <a:cs typeface="Calibri" panose="020F0502020204030204" pitchFamily="34" charset="0"/>
              </a:rPr>
              <a:t>)</a:t>
            </a:r>
            <a:endParaRPr lang="en-US" sz="1800" b="1" dirty="0">
              <a:ea typeface="+mn-ea"/>
              <a:cs typeface="Calibri" panose="020F0502020204030204" pitchFamily="34" charset="0"/>
            </a:endParaRPr>
          </a:p>
          <a:p>
            <a:pPr marL="800100" lvl="1" indent="-342900">
              <a:buFont typeface="+mj-lt"/>
              <a:buAutoNum type="arabicPeriod"/>
            </a:pPr>
            <a:r>
              <a:rPr lang="en-US" sz="1800" b="1" dirty="0">
                <a:solidFill>
                  <a:schemeClr val="accent6"/>
                </a:solidFill>
                <a:ea typeface="+mn-ea"/>
                <a:cs typeface="Calibri" panose="020F0502020204030204" pitchFamily="34" charset="0"/>
              </a:rPr>
              <a:t>Other</a:t>
            </a:r>
          </a:p>
        </p:txBody>
      </p:sp>
      <p:pic>
        <p:nvPicPr>
          <p:cNvPr id="2" name="Picture 1">
            <a:extLst>
              <a:ext uri="{FF2B5EF4-FFF2-40B4-BE49-F238E27FC236}">
                <a16:creationId xmlns:a16="http://schemas.microsoft.com/office/drawing/2014/main" id="{8B77EFA8-9173-4316-BD25-C66B5DB41CCF}"/>
              </a:ext>
            </a:extLst>
          </p:cNvPr>
          <p:cNvPicPr>
            <a:picLocks noChangeAspect="1"/>
          </p:cNvPicPr>
          <p:nvPr/>
        </p:nvPicPr>
        <p:blipFill>
          <a:blip r:embed="rId2"/>
          <a:stretch>
            <a:fillRect/>
          </a:stretch>
        </p:blipFill>
        <p:spPr>
          <a:xfrm>
            <a:off x="6477000" y="2344738"/>
            <a:ext cx="4702098" cy="3505200"/>
          </a:xfrm>
          <a:prstGeom prst="rect">
            <a:avLst/>
          </a:prstGeom>
        </p:spPr>
      </p:pic>
    </p:spTree>
    <p:extLst>
      <p:ext uri="{BB962C8B-B14F-4D97-AF65-F5344CB8AC3E}">
        <p14:creationId xmlns:p14="http://schemas.microsoft.com/office/powerpoint/2010/main" val="99400383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15</a:t>
            </a:fld>
            <a:endParaRPr lang="en-US" dirty="0">
              <a:solidFill>
                <a:srgbClr val="999999"/>
              </a:solidFill>
            </a:endParaRPr>
          </a:p>
        </p:txBody>
      </p:sp>
      <p:pic>
        <p:nvPicPr>
          <p:cNvPr id="8" name="Picture 7">
            <a:extLst>
              <a:ext uri="{FF2B5EF4-FFF2-40B4-BE49-F238E27FC236}">
                <a16:creationId xmlns:a16="http://schemas.microsoft.com/office/drawing/2014/main" id="{8C8AE028-BF81-4DD4-A7A6-D699D6303CE3}"/>
              </a:ext>
            </a:extLst>
          </p:cNvPr>
          <p:cNvPicPr>
            <a:picLocks noChangeAspect="1"/>
          </p:cNvPicPr>
          <p:nvPr/>
        </p:nvPicPr>
        <p:blipFill>
          <a:blip r:embed="rId3"/>
          <a:stretch>
            <a:fillRect/>
          </a:stretch>
        </p:blipFill>
        <p:spPr>
          <a:xfrm>
            <a:off x="2286000" y="800100"/>
            <a:ext cx="7620000" cy="5257800"/>
          </a:xfrm>
          <a:prstGeom prst="rect">
            <a:avLst/>
          </a:prstGeom>
        </p:spPr>
      </p:pic>
      <p:sp>
        <p:nvSpPr>
          <p:cNvPr id="9" name="Rectangle 8">
            <a:extLst>
              <a:ext uri="{FF2B5EF4-FFF2-40B4-BE49-F238E27FC236}">
                <a16:creationId xmlns:a16="http://schemas.microsoft.com/office/drawing/2014/main" id="{5251A4EA-8C11-4401-8F4F-64FD68A31FD5}"/>
              </a:ext>
            </a:extLst>
          </p:cNvPr>
          <p:cNvSpPr/>
          <p:nvPr/>
        </p:nvSpPr>
        <p:spPr>
          <a:xfrm>
            <a:off x="2836550" y="1045282"/>
            <a:ext cx="7069450" cy="391832"/>
          </a:xfrm>
          <a:prstGeom prst="rect">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10" name="Rectangle 9">
            <a:extLst>
              <a:ext uri="{FF2B5EF4-FFF2-40B4-BE49-F238E27FC236}">
                <a16:creationId xmlns:a16="http://schemas.microsoft.com/office/drawing/2014/main" id="{FD91A4F7-59BC-4111-9B96-EB4B648251E9}"/>
              </a:ext>
            </a:extLst>
          </p:cNvPr>
          <p:cNvSpPr/>
          <p:nvPr/>
        </p:nvSpPr>
        <p:spPr>
          <a:xfrm>
            <a:off x="2836550" y="1470946"/>
            <a:ext cx="7069450" cy="391832"/>
          </a:xfrm>
          <a:prstGeom prst="rect">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11" name="Rectangle 10">
            <a:extLst>
              <a:ext uri="{FF2B5EF4-FFF2-40B4-BE49-F238E27FC236}">
                <a16:creationId xmlns:a16="http://schemas.microsoft.com/office/drawing/2014/main" id="{05201153-B4C3-47C9-94AA-E4EAABA7829F}"/>
              </a:ext>
            </a:extLst>
          </p:cNvPr>
          <p:cNvSpPr/>
          <p:nvPr/>
        </p:nvSpPr>
        <p:spPr>
          <a:xfrm>
            <a:off x="2836550" y="2179006"/>
            <a:ext cx="7069450" cy="391832"/>
          </a:xfrm>
          <a:prstGeom prst="rect">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pic>
        <p:nvPicPr>
          <p:cNvPr id="13" name="Picture 12">
            <a:extLst>
              <a:ext uri="{FF2B5EF4-FFF2-40B4-BE49-F238E27FC236}">
                <a16:creationId xmlns:a16="http://schemas.microsoft.com/office/drawing/2014/main" id="{CDA682DA-B7A6-4FA9-86EE-8F9CA336D292}"/>
              </a:ext>
            </a:extLst>
          </p:cNvPr>
          <p:cNvPicPr>
            <a:picLocks noChangeAspect="1"/>
          </p:cNvPicPr>
          <p:nvPr/>
        </p:nvPicPr>
        <p:blipFill>
          <a:blip r:embed="rId4"/>
          <a:stretch>
            <a:fillRect/>
          </a:stretch>
        </p:blipFill>
        <p:spPr>
          <a:xfrm>
            <a:off x="759905" y="815722"/>
            <a:ext cx="10672190" cy="5226556"/>
          </a:xfrm>
          <a:prstGeom prst="rect">
            <a:avLst/>
          </a:prstGeom>
        </p:spPr>
      </p:pic>
      <p:pic>
        <p:nvPicPr>
          <p:cNvPr id="14" name="Picture 13">
            <a:extLst>
              <a:ext uri="{FF2B5EF4-FFF2-40B4-BE49-F238E27FC236}">
                <a16:creationId xmlns:a16="http://schemas.microsoft.com/office/drawing/2014/main" id="{79EBC8CA-86D2-4D58-AE57-8BD2E70E0F29}"/>
              </a:ext>
            </a:extLst>
          </p:cNvPr>
          <p:cNvPicPr>
            <a:picLocks noChangeAspect="1"/>
          </p:cNvPicPr>
          <p:nvPr/>
        </p:nvPicPr>
        <p:blipFill>
          <a:blip r:embed="rId5"/>
          <a:stretch>
            <a:fillRect/>
          </a:stretch>
        </p:blipFill>
        <p:spPr>
          <a:xfrm>
            <a:off x="759906" y="630804"/>
            <a:ext cx="10672189" cy="5596391"/>
          </a:xfrm>
          <a:prstGeom prst="rect">
            <a:avLst/>
          </a:prstGeom>
        </p:spPr>
      </p:pic>
      <p:pic>
        <p:nvPicPr>
          <p:cNvPr id="15" name="Picture 14">
            <a:extLst>
              <a:ext uri="{FF2B5EF4-FFF2-40B4-BE49-F238E27FC236}">
                <a16:creationId xmlns:a16="http://schemas.microsoft.com/office/drawing/2014/main" id="{C399B541-05C1-4BEE-9597-FE0FC68B4D52}"/>
              </a:ext>
            </a:extLst>
          </p:cNvPr>
          <p:cNvPicPr>
            <a:picLocks noChangeAspect="1"/>
          </p:cNvPicPr>
          <p:nvPr/>
        </p:nvPicPr>
        <p:blipFill>
          <a:blip r:embed="rId6"/>
          <a:stretch>
            <a:fillRect/>
          </a:stretch>
        </p:blipFill>
        <p:spPr>
          <a:xfrm>
            <a:off x="759905" y="688842"/>
            <a:ext cx="10672189" cy="5480314"/>
          </a:xfrm>
          <a:prstGeom prst="rect">
            <a:avLst/>
          </a:prstGeom>
        </p:spPr>
      </p:pic>
      <p:sp>
        <p:nvSpPr>
          <p:cNvPr id="16" name="Rectangle 15">
            <a:extLst>
              <a:ext uri="{FF2B5EF4-FFF2-40B4-BE49-F238E27FC236}">
                <a16:creationId xmlns:a16="http://schemas.microsoft.com/office/drawing/2014/main" id="{0F10514A-B6A8-447A-9BEE-BD074C232E1F}"/>
              </a:ext>
            </a:extLst>
          </p:cNvPr>
          <p:cNvSpPr/>
          <p:nvPr/>
        </p:nvSpPr>
        <p:spPr>
          <a:xfrm>
            <a:off x="759904" y="4543876"/>
            <a:ext cx="10668000" cy="178339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On average, temperature gaps are small ~ 2°C, and they appear mostly during park, idling, and start/stop events. Code in </a:t>
            </a:r>
            <a:r>
              <a:rPr lang="en-US" sz="2400" dirty="0" err="1">
                <a:latin typeface="Calibri" panose="020F0502020204030204" pitchFamily="34" charset="0"/>
                <a:cs typeface="Calibri" panose="020F0502020204030204" pitchFamily="34" charset="0"/>
              </a:rPr>
              <a:t>Jupyter</a:t>
            </a:r>
            <a:r>
              <a:rPr lang="en-US" sz="2400" dirty="0">
                <a:latin typeface="Calibri" panose="020F0502020204030204" pitchFamily="34" charset="0"/>
                <a:cs typeface="Calibri" panose="020F0502020204030204" pitchFamily="34" charset="0"/>
              </a:rPr>
              <a:t> Notebooks is scalable to more VINs and allows for a closer look of these events.</a:t>
            </a:r>
            <a:endParaRPr lang="en-U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3688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6" presetClass="entr" presetSubtype="2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6" presetClass="entr" presetSubtype="2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16</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28416" y="989014"/>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ea typeface="+mn-ea"/>
                <a:cs typeface="Calibri" panose="020F0502020204030204" pitchFamily="34" charset="0"/>
              </a:rPr>
              <a:t>Identified by locating continuous intervals where actual temperature &lt;= 0°C. </a:t>
            </a:r>
          </a:p>
        </p:txBody>
      </p:sp>
      <p:pic>
        <p:nvPicPr>
          <p:cNvPr id="2" name="Picture 1">
            <a:extLst>
              <a:ext uri="{FF2B5EF4-FFF2-40B4-BE49-F238E27FC236}">
                <a16:creationId xmlns:a16="http://schemas.microsoft.com/office/drawing/2014/main" id="{5E85C833-8C36-4221-AAE3-261E801A96A7}"/>
              </a:ext>
            </a:extLst>
          </p:cNvPr>
          <p:cNvPicPr>
            <a:picLocks noChangeAspect="1"/>
          </p:cNvPicPr>
          <p:nvPr/>
        </p:nvPicPr>
        <p:blipFill>
          <a:blip r:embed="rId3"/>
          <a:stretch>
            <a:fillRect/>
          </a:stretch>
        </p:blipFill>
        <p:spPr>
          <a:xfrm>
            <a:off x="801044" y="1600200"/>
            <a:ext cx="10589911" cy="4407178"/>
          </a:xfrm>
          <a:prstGeom prst="rect">
            <a:avLst/>
          </a:prstGeom>
        </p:spPr>
      </p:pic>
      <p:pic>
        <p:nvPicPr>
          <p:cNvPr id="6" name="Picture 5">
            <a:extLst>
              <a:ext uri="{FF2B5EF4-FFF2-40B4-BE49-F238E27FC236}">
                <a16:creationId xmlns:a16="http://schemas.microsoft.com/office/drawing/2014/main" id="{838720AE-EA7F-49FE-80FC-A8EFFF4CF997}"/>
              </a:ext>
            </a:extLst>
          </p:cNvPr>
          <p:cNvPicPr>
            <a:picLocks noChangeAspect="1"/>
          </p:cNvPicPr>
          <p:nvPr/>
        </p:nvPicPr>
        <p:blipFill>
          <a:blip r:embed="rId4"/>
          <a:stretch>
            <a:fillRect/>
          </a:stretch>
        </p:blipFill>
        <p:spPr>
          <a:xfrm>
            <a:off x="3048012" y="2111375"/>
            <a:ext cx="8725832" cy="381000"/>
          </a:xfrm>
          <a:prstGeom prst="rect">
            <a:avLst/>
          </a:prstGeom>
        </p:spPr>
      </p:pic>
    </p:spTree>
    <p:extLst>
      <p:ext uri="{BB962C8B-B14F-4D97-AF65-F5344CB8AC3E}">
        <p14:creationId xmlns:p14="http://schemas.microsoft.com/office/powerpoint/2010/main" val="402279233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17</a:t>
            </a:fld>
            <a:endParaRPr lang="en-US" dirty="0">
              <a:solidFill>
                <a:srgbClr val="999999"/>
              </a:solidFill>
            </a:endParaRPr>
          </a:p>
        </p:txBody>
      </p:sp>
      <p:pic>
        <p:nvPicPr>
          <p:cNvPr id="8" name="Picture 7">
            <a:extLst>
              <a:ext uri="{FF2B5EF4-FFF2-40B4-BE49-F238E27FC236}">
                <a16:creationId xmlns:a16="http://schemas.microsoft.com/office/drawing/2014/main" id="{6D5108F8-58D2-4BF5-A1AB-D046C09EA852}"/>
              </a:ext>
            </a:extLst>
          </p:cNvPr>
          <p:cNvPicPr>
            <a:picLocks noChangeAspect="1"/>
          </p:cNvPicPr>
          <p:nvPr/>
        </p:nvPicPr>
        <p:blipFill rotWithShape="1">
          <a:blip r:embed="rId3">
            <a:extLst>
              <a:ext uri="{28A0092B-C50C-407E-A947-70E740481C1C}">
                <a14:useLocalDpi xmlns:a14="http://schemas.microsoft.com/office/drawing/2010/main" val="0"/>
              </a:ext>
            </a:extLst>
          </a:blip>
          <a:srcRect l="510" t="11950" r="-510" b="10686"/>
          <a:stretch/>
        </p:blipFill>
        <p:spPr>
          <a:xfrm>
            <a:off x="5237896" y="1067804"/>
            <a:ext cx="6172200" cy="21487396"/>
          </a:xfrm>
          <a:prstGeom prst="rect">
            <a:avLst/>
          </a:prstGeom>
        </p:spPr>
      </p:pic>
      <p:sp>
        <p:nvSpPr>
          <p:cNvPr id="9" name="Text Placeholder 1">
            <a:extLst>
              <a:ext uri="{FF2B5EF4-FFF2-40B4-BE49-F238E27FC236}">
                <a16:creationId xmlns:a16="http://schemas.microsoft.com/office/drawing/2014/main" id="{BD83D05E-FF53-4AE0-B545-B0C427E38F94}"/>
              </a:ext>
            </a:extLst>
          </p:cNvPr>
          <p:cNvSpPr txBox="1">
            <a:spLocks/>
          </p:cNvSpPr>
          <p:nvPr/>
        </p:nvSpPr>
        <p:spPr bwMode="auto">
          <a:xfrm>
            <a:off x="5390296" y="685800"/>
            <a:ext cx="6115904" cy="61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b="1" u="sng" dirty="0"/>
              <a:t>Temperature Reached/Interval (Labels Indicate Duration in Seconds)</a:t>
            </a:r>
            <a:endParaRPr lang="en-US" b="1" u="sng" dirty="0">
              <a:latin typeface="Century Gothic" panose="020B0502020202020204" pitchFamily="34" charset="0"/>
            </a:endParaRPr>
          </a:p>
        </p:txBody>
      </p:sp>
      <p:pic>
        <p:nvPicPr>
          <p:cNvPr id="12" name="Picture 11">
            <a:extLst>
              <a:ext uri="{FF2B5EF4-FFF2-40B4-BE49-F238E27FC236}">
                <a16:creationId xmlns:a16="http://schemas.microsoft.com/office/drawing/2014/main" id="{77E0E11E-ED78-4F24-B52D-CA2BF947B174}"/>
              </a:ext>
            </a:extLst>
          </p:cNvPr>
          <p:cNvPicPr>
            <a:picLocks noChangeAspect="1"/>
          </p:cNvPicPr>
          <p:nvPr/>
        </p:nvPicPr>
        <p:blipFill>
          <a:blip r:embed="rId4"/>
          <a:stretch>
            <a:fillRect/>
          </a:stretch>
        </p:blipFill>
        <p:spPr>
          <a:xfrm>
            <a:off x="790869" y="838200"/>
            <a:ext cx="3460376" cy="5502131"/>
          </a:xfrm>
          <a:prstGeom prst="rect">
            <a:avLst/>
          </a:prstGeom>
        </p:spPr>
      </p:pic>
      <p:sp>
        <p:nvSpPr>
          <p:cNvPr id="13" name="Rectangle 12">
            <a:extLst>
              <a:ext uri="{FF2B5EF4-FFF2-40B4-BE49-F238E27FC236}">
                <a16:creationId xmlns:a16="http://schemas.microsoft.com/office/drawing/2014/main" id="{E901C6EC-906C-4E4C-8268-D7A6AD86425C}"/>
              </a:ext>
            </a:extLst>
          </p:cNvPr>
          <p:cNvSpPr/>
          <p:nvPr/>
        </p:nvSpPr>
        <p:spPr>
          <a:xfrm>
            <a:off x="762000" y="4465006"/>
            <a:ext cx="10668000" cy="178339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cs typeface="Calibri" panose="020F0502020204030204" pitchFamily="34" charset="0"/>
              </a:rPr>
              <a:t>Negative temperature intervals occur every 2 days on average, lasting for ~4.18 seconds, with some as long as 28 seconds.</a:t>
            </a:r>
            <a:endParaRPr lang="en-U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77585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5E-6 -2.22222E-6 L -0.00937 -2.32407 " pathEditMode="relative" rAng="0" ptsTypes="AA">
                                      <p:cBhvr>
                                        <p:cTn id="6" dur="30000" fill="hold"/>
                                        <p:tgtEl>
                                          <p:spTgt spid="8"/>
                                        </p:tgtEl>
                                        <p:attrNameLst>
                                          <p:attrName>ppt_x</p:attrName>
                                          <p:attrName>ppt_y</p:attrName>
                                        </p:attrNameLst>
                                      </p:cBhvr>
                                      <p:rCtr x="-469" y="-116204"/>
                                    </p:animMotion>
                                  </p:childTnLst>
                                </p:cTn>
                              </p:par>
                              <p:par>
                                <p:cTn id="7" presetID="10" presetClass="exit" presetSubtype="0" fill="hold" grpId="0" nodeType="withEffect">
                                  <p:stCondLst>
                                    <p:cond delay="0"/>
                                  </p:stCondLst>
                                  <p:childTnLst>
                                    <p:animEffect transition="out" filter="fade">
                                      <p:cBhvr>
                                        <p:cTn id="8" dur="5000"/>
                                        <p:tgtEl>
                                          <p:spTgt spid="9"/>
                                        </p:tgtEl>
                                      </p:cBhvr>
                                    </p:animEffect>
                                    <p:set>
                                      <p:cBhvr>
                                        <p:cTn id="9" dur="1" fill="hold">
                                          <p:stCondLst>
                                            <p:cond delay="4999"/>
                                          </p:stCondLst>
                                        </p:cTn>
                                        <p:tgtEl>
                                          <p:spTgt spid="9"/>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t>What’s Next?</a:t>
            </a:r>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18</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28416" y="989014"/>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ea typeface="+mn-ea"/>
                <a:cs typeface="Calibri" panose="020F0502020204030204" pitchFamily="34" charset="0"/>
              </a:rPr>
              <a:t>Clustering events/intervals with similar signal values.</a:t>
            </a:r>
          </a:p>
          <a:p>
            <a:r>
              <a:rPr lang="en-US" sz="1800" dirty="0">
                <a:ea typeface="+mn-ea"/>
                <a:cs typeface="Calibri" panose="020F0502020204030204" pitchFamily="34" charset="0"/>
              </a:rPr>
              <a:t>Utilizing different search methods (binary segmentation, dynamic programming, window-based) for point detection to classify trips and events with more accuracy. </a:t>
            </a:r>
          </a:p>
          <a:p>
            <a:r>
              <a:rPr lang="en-US" sz="1800" dirty="0">
                <a:ea typeface="+mn-ea"/>
                <a:cs typeface="Calibri" panose="020F0502020204030204" pitchFamily="34" charset="0"/>
              </a:rPr>
              <a:t>Gain better understanding of transfer frequency from Data Ops. Select signals with more consistent transfer rates and better quality. </a:t>
            </a:r>
          </a:p>
          <a:p>
            <a:r>
              <a:rPr lang="en-US" sz="1800" dirty="0">
                <a:ea typeface="+mn-ea"/>
                <a:cs typeface="Calibri" panose="020F0502020204030204" pitchFamily="34" charset="0"/>
              </a:rPr>
              <a:t>Scale study to more VINs, ~100+. </a:t>
            </a:r>
          </a:p>
          <a:p>
            <a:endParaRPr lang="en-US" sz="1800" dirty="0">
              <a:ea typeface="+mn-ea"/>
              <a:cs typeface="Calibri" panose="020F0502020204030204" pitchFamily="34" charset="0"/>
            </a:endParaRPr>
          </a:p>
          <a:p>
            <a:endParaRPr lang="en-US" sz="1800" dirty="0">
              <a:ea typeface="+mn-ea"/>
              <a:cs typeface="Calibri" panose="020F0502020204030204" pitchFamily="34" charset="0"/>
            </a:endParaRPr>
          </a:p>
          <a:p>
            <a:endParaRPr lang="en-US" sz="1800" dirty="0">
              <a:ea typeface="+mn-ea"/>
              <a:cs typeface="Calibri" panose="020F0502020204030204" pitchFamily="34" charset="0"/>
            </a:endParaRPr>
          </a:p>
          <a:p>
            <a:endParaRPr lang="en-US" sz="1800" dirty="0">
              <a:ea typeface="+mn-ea"/>
              <a:cs typeface="Calibri" panose="020F0502020204030204" pitchFamily="34" charset="0"/>
            </a:endParaRPr>
          </a:p>
        </p:txBody>
      </p:sp>
    </p:spTree>
    <p:extLst>
      <p:ext uri="{BB962C8B-B14F-4D97-AF65-F5344CB8AC3E}">
        <p14:creationId xmlns:p14="http://schemas.microsoft.com/office/powerpoint/2010/main" val="3018151632"/>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t>Internship Objectives &amp; Tools Leveraged</a:t>
            </a:r>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19</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28416" y="989014"/>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0" indent="-342900">
              <a:buFont typeface="+mj-lt"/>
              <a:buAutoNum type="arabicPeriod"/>
            </a:pPr>
            <a:r>
              <a:rPr lang="en-US" sz="1800" dirty="0"/>
              <a:t>Be able to participate in holistic projects where I can learn and employ new data science skills, while still challenging myself. Work with large datasets, leverage techniques in ML and data mining, and develop robust models.</a:t>
            </a:r>
          </a:p>
          <a:p>
            <a:pPr marL="342900" lvl="0" indent="-342900">
              <a:buFont typeface="+mj-lt"/>
              <a:buAutoNum type="arabicPeriod"/>
            </a:pPr>
            <a:r>
              <a:rPr lang="en-US" sz="1800" dirty="0"/>
              <a:t>Analysis of Evaporator Request vs. Status: </a:t>
            </a:r>
          </a:p>
          <a:p>
            <a:pPr lvl="1">
              <a:buFont typeface="Arial" panose="020B0604020202020204" pitchFamily="34" charset="0"/>
              <a:buChar char="•"/>
            </a:pPr>
            <a:r>
              <a:rPr lang="en-US" sz="1800" dirty="0"/>
              <a:t>Create a scalable, Python-based process to pull, manipulate and analysis data at the vehicle (VIN) level.</a:t>
            </a:r>
          </a:p>
          <a:p>
            <a:pPr lvl="1">
              <a:buFont typeface="Arial" panose="020B0604020202020204" pitchFamily="34" charset="0"/>
              <a:buChar char="•"/>
            </a:pPr>
            <a:r>
              <a:rPr lang="en-US" sz="1800" dirty="0"/>
              <a:t>Provide insights from data analysis about frequency of temperature differences in specific vehicle line. </a:t>
            </a:r>
          </a:p>
          <a:p>
            <a:pPr lvl="1">
              <a:buFont typeface="Arial" panose="020B0604020202020204" pitchFamily="34" charset="0"/>
              <a:buChar char="•"/>
            </a:pPr>
            <a:r>
              <a:rPr lang="en-US" sz="1800" dirty="0"/>
              <a:t>Leverage findings from previous projects, as well as completing independent research.</a:t>
            </a:r>
          </a:p>
          <a:p>
            <a:pPr lvl="1">
              <a:buFont typeface="Arial" panose="020B0604020202020204" pitchFamily="34" charset="0"/>
              <a:buChar char="•"/>
            </a:pPr>
            <a:r>
              <a:rPr lang="en-US" sz="1800" dirty="0"/>
              <a:t>Work with other GDIA team members to codify processes, QA results.</a:t>
            </a:r>
          </a:p>
          <a:p>
            <a:pPr lvl="1">
              <a:buFont typeface="Arial" panose="020B0604020202020204" pitchFamily="34" charset="0"/>
              <a:buChar char="•"/>
            </a:pPr>
            <a:r>
              <a:rPr lang="en-US" sz="1800" dirty="0"/>
              <a:t>Reach out to business partner for questions and present findings.</a:t>
            </a:r>
          </a:p>
          <a:p>
            <a:pPr marL="342900" lvl="0" indent="-342900">
              <a:buFont typeface="+mj-lt"/>
              <a:buAutoNum type="arabicPeriod"/>
            </a:pPr>
            <a:r>
              <a:rPr lang="en-US" sz="1800" dirty="0"/>
              <a:t>Give back to Ford and the community and provide high-quality work.</a:t>
            </a:r>
          </a:p>
        </p:txBody>
      </p:sp>
      <p:graphicFrame>
        <p:nvGraphicFramePr>
          <p:cNvPr id="9" name="Diagram 8">
            <a:extLst>
              <a:ext uri="{FF2B5EF4-FFF2-40B4-BE49-F238E27FC236}">
                <a16:creationId xmlns:a16="http://schemas.microsoft.com/office/drawing/2014/main" id="{CD4472C2-291F-4675-9EEE-D7825E1C1B20}"/>
              </a:ext>
            </a:extLst>
          </p:cNvPr>
          <p:cNvGraphicFramePr/>
          <p:nvPr>
            <p:extLst>
              <p:ext uri="{D42A27DB-BD31-4B8C-83A1-F6EECF244321}">
                <p14:modId xmlns:p14="http://schemas.microsoft.com/office/powerpoint/2010/main" val="1283660848"/>
              </p:ext>
            </p:extLst>
          </p:nvPr>
        </p:nvGraphicFramePr>
        <p:xfrm>
          <a:off x="3552708" y="4621212"/>
          <a:ext cx="5086584" cy="1546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04303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84CAE-8080-480C-A0D2-2C3B9159F27A}"/>
              </a:ext>
            </a:extLst>
          </p:cNvPr>
          <p:cNvSpPr>
            <a:spLocks noGrp="1"/>
          </p:cNvSpPr>
          <p:nvPr>
            <p:ph type="title"/>
          </p:nvPr>
        </p:nvSpPr>
        <p:spPr/>
        <p:txBody>
          <a:bodyPr/>
          <a:lstStyle/>
          <a:p>
            <a:r>
              <a:rPr lang="en-US" dirty="0"/>
              <a:t>Agenda</a:t>
            </a:r>
          </a:p>
        </p:txBody>
      </p:sp>
      <p:sp>
        <p:nvSpPr>
          <p:cNvPr id="4" name="Slide Number Placeholder 3">
            <a:extLst>
              <a:ext uri="{FF2B5EF4-FFF2-40B4-BE49-F238E27FC236}">
                <a16:creationId xmlns:a16="http://schemas.microsoft.com/office/drawing/2014/main" id="{A127DBDA-0549-4B58-8D20-E1C048368F91}"/>
              </a:ext>
            </a:extLst>
          </p:cNvPr>
          <p:cNvSpPr>
            <a:spLocks noGrp="1"/>
          </p:cNvSpPr>
          <p:nvPr>
            <p:ph type="sldNum" sz="quarter" idx="11"/>
          </p:nvPr>
        </p:nvSpPr>
        <p:spPr>
          <a:xfrm>
            <a:off x="11601451" y="6486429"/>
            <a:ext cx="590549" cy="365125"/>
          </a:xfrm>
        </p:spPr>
        <p:txBody>
          <a:bodyPr/>
          <a:lstStyle/>
          <a:p>
            <a:pPr>
              <a:defRPr/>
            </a:pPr>
            <a:fld id="{222060C5-270B-F64B-8DF9-1DF9F9D366D8}" type="slidenum">
              <a:rPr lang="en-US" smtClean="0">
                <a:solidFill>
                  <a:srgbClr val="999999"/>
                </a:solidFill>
              </a:rPr>
              <a:pPr>
                <a:defRPr/>
              </a:pPr>
              <a:t>2</a:t>
            </a:fld>
            <a:endParaRPr lang="en-US" dirty="0">
              <a:solidFill>
                <a:srgbClr val="999999"/>
              </a:solidFill>
            </a:endParaRPr>
          </a:p>
        </p:txBody>
      </p:sp>
      <p:grpSp>
        <p:nvGrpSpPr>
          <p:cNvPr id="14" name="Group 13">
            <a:extLst>
              <a:ext uri="{FF2B5EF4-FFF2-40B4-BE49-F238E27FC236}">
                <a16:creationId xmlns:a16="http://schemas.microsoft.com/office/drawing/2014/main" id="{5FD16168-4A4D-4E09-A00F-0B9F69303D4D}"/>
              </a:ext>
            </a:extLst>
          </p:cNvPr>
          <p:cNvGrpSpPr/>
          <p:nvPr/>
        </p:nvGrpSpPr>
        <p:grpSpPr>
          <a:xfrm>
            <a:off x="990601" y="952500"/>
            <a:ext cx="6324600" cy="5067300"/>
            <a:chOff x="737872" y="-553349"/>
            <a:chExt cx="7791147" cy="6184329"/>
          </a:xfrm>
        </p:grpSpPr>
        <p:sp>
          <p:nvSpPr>
            <p:cNvPr id="17" name="Rectangle 16">
              <a:extLst>
                <a:ext uri="{FF2B5EF4-FFF2-40B4-BE49-F238E27FC236}">
                  <a16:creationId xmlns:a16="http://schemas.microsoft.com/office/drawing/2014/main" id="{CCB1C81C-6499-47A5-8EAC-CC261768F220}"/>
                </a:ext>
              </a:extLst>
            </p:cNvPr>
            <p:cNvSpPr/>
            <p:nvPr/>
          </p:nvSpPr>
          <p:spPr>
            <a:xfrm>
              <a:off x="1080684" y="-488219"/>
              <a:ext cx="62316" cy="536558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sp>
          <p:nvSpPr>
            <p:cNvPr id="18" name="Oval 17">
              <a:extLst>
                <a:ext uri="{FF2B5EF4-FFF2-40B4-BE49-F238E27FC236}">
                  <a16:creationId xmlns:a16="http://schemas.microsoft.com/office/drawing/2014/main" id="{6FD6C760-2423-4416-8A81-3EF2B80F7ECE}"/>
                </a:ext>
              </a:extLst>
            </p:cNvPr>
            <p:cNvSpPr>
              <a:spLocks noChangeAspect="1"/>
            </p:cNvSpPr>
            <p:nvPr/>
          </p:nvSpPr>
          <p:spPr>
            <a:xfrm rot="2700000">
              <a:off x="737872" y="-553349"/>
              <a:ext cx="731330" cy="731330"/>
            </a:xfrm>
            <a:prstGeom prst="ellipse">
              <a:avLst/>
            </a:prstGeom>
            <a:solidFill>
              <a:schemeClr val="accent2"/>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sp>
          <p:nvSpPr>
            <p:cNvPr id="19" name="Rectangle 18">
              <a:extLst>
                <a:ext uri="{FF2B5EF4-FFF2-40B4-BE49-F238E27FC236}">
                  <a16:creationId xmlns:a16="http://schemas.microsoft.com/office/drawing/2014/main" id="{513BB963-3985-4C84-8D82-26BB87B60E6B}"/>
                </a:ext>
              </a:extLst>
            </p:cNvPr>
            <p:cNvSpPr/>
            <p:nvPr/>
          </p:nvSpPr>
          <p:spPr>
            <a:xfrm>
              <a:off x="1650391" y="-389923"/>
              <a:ext cx="6497727" cy="369236"/>
            </a:xfrm>
            <a:prstGeom prst="rect">
              <a:avLst/>
            </a:prstGeom>
          </p:spPr>
          <p:txBody>
            <a:bodyPr wrap="square" lIns="0" tIns="0" rIns="0" bIns="0" anchor="ctr">
              <a:spAutoFit/>
            </a:bodyPr>
            <a:lstStyle/>
            <a:p>
              <a:pPr fontAlgn="auto">
                <a:spcBef>
                  <a:spcPts val="0"/>
                </a:spcBef>
                <a:spcAft>
                  <a:spcPts val="0"/>
                </a:spcAft>
                <a:defRPr/>
              </a:pPr>
              <a:r>
                <a:rPr lang="en-US" sz="2399" dirty="0">
                  <a:solidFill>
                    <a:srgbClr val="003478"/>
                  </a:solidFill>
                  <a:latin typeface="Century Gothic" panose="020B0502020202020204" pitchFamily="34" charset="0"/>
                </a:rPr>
                <a:t>About Me</a:t>
              </a:r>
            </a:p>
          </p:txBody>
        </p:sp>
        <p:sp>
          <p:nvSpPr>
            <p:cNvPr id="20" name="Oval 19">
              <a:extLst>
                <a:ext uri="{FF2B5EF4-FFF2-40B4-BE49-F238E27FC236}">
                  <a16:creationId xmlns:a16="http://schemas.microsoft.com/office/drawing/2014/main" id="{A599B099-08E2-4E45-AF0F-5DFE2014D7C7}"/>
                </a:ext>
              </a:extLst>
            </p:cNvPr>
            <p:cNvSpPr>
              <a:spLocks noChangeAspect="1"/>
            </p:cNvSpPr>
            <p:nvPr/>
          </p:nvSpPr>
          <p:spPr>
            <a:xfrm rot="2700000">
              <a:off x="737872" y="351671"/>
              <a:ext cx="731330" cy="731330"/>
            </a:xfrm>
            <a:prstGeom prst="ellipse">
              <a:avLst/>
            </a:prstGeom>
            <a:solidFill>
              <a:schemeClr val="accent4"/>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sp>
          <p:nvSpPr>
            <p:cNvPr id="21" name="Rectangle 20">
              <a:extLst>
                <a:ext uri="{FF2B5EF4-FFF2-40B4-BE49-F238E27FC236}">
                  <a16:creationId xmlns:a16="http://schemas.microsoft.com/office/drawing/2014/main" id="{89B79F6C-F73B-47F0-99FE-AC18CAFB13D1}"/>
                </a:ext>
              </a:extLst>
            </p:cNvPr>
            <p:cNvSpPr/>
            <p:nvPr/>
          </p:nvSpPr>
          <p:spPr>
            <a:xfrm>
              <a:off x="1674269" y="1472146"/>
              <a:ext cx="6245309" cy="369236"/>
            </a:xfrm>
            <a:prstGeom prst="rect">
              <a:avLst/>
            </a:prstGeom>
          </p:spPr>
          <p:txBody>
            <a:bodyPr wrap="square" lIns="0" tIns="0" rIns="0" bIns="0" anchor="ctr">
              <a:spAutoFit/>
            </a:bodyPr>
            <a:lstStyle/>
            <a:p>
              <a:pPr fontAlgn="auto">
                <a:spcBef>
                  <a:spcPts val="0"/>
                </a:spcBef>
                <a:spcAft>
                  <a:spcPts val="0"/>
                </a:spcAft>
                <a:defRPr/>
              </a:pPr>
              <a:r>
                <a:rPr lang="en-US" sz="2399" dirty="0">
                  <a:solidFill>
                    <a:srgbClr val="1D5377"/>
                  </a:solidFill>
                  <a:latin typeface="Century Gothic" panose="020B0502020202020204" pitchFamily="34" charset="0"/>
                </a:rPr>
                <a:t>Project Objectives</a:t>
              </a:r>
            </a:p>
          </p:txBody>
        </p:sp>
        <p:sp>
          <p:nvSpPr>
            <p:cNvPr id="22" name="Oval 21">
              <a:extLst>
                <a:ext uri="{FF2B5EF4-FFF2-40B4-BE49-F238E27FC236}">
                  <a16:creationId xmlns:a16="http://schemas.microsoft.com/office/drawing/2014/main" id="{82F5402E-A7FE-43F4-8501-3B724626BB68}"/>
                </a:ext>
              </a:extLst>
            </p:cNvPr>
            <p:cNvSpPr>
              <a:spLocks noChangeAspect="1"/>
            </p:cNvSpPr>
            <p:nvPr/>
          </p:nvSpPr>
          <p:spPr>
            <a:xfrm rot="2700000">
              <a:off x="737872" y="1256691"/>
              <a:ext cx="731330" cy="731330"/>
            </a:xfrm>
            <a:prstGeom prst="ellipse">
              <a:avLst/>
            </a:prstGeom>
            <a:solidFill>
              <a:schemeClr val="accent2"/>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sp>
          <p:nvSpPr>
            <p:cNvPr id="23" name="Rectangle 22">
              <a:extLst>
                <a:ext uri="{FF2B5EF4-FFF2-40B4-BE49-F238E27FC236}">
                  <a16:creationId xmlns:a16="http://schemas.microsoft.com/office/drawing/2014/main" id="{9B1D2957-15EA-427C-BEA9-68822F039F74}"/>
                </a:ext>
              </a:extLst>
            </p:cNvPr>
            <p:cNvSpPr/>
            <p:nvPr/>
          </p:nvSpPr>
          <p:spPr>
            <a:xfrm>
              <a:off x="1674268" y="2383405"/>
              <a:ext cx="6116827" cy="369236"/>
            </a:xfrm>
            <a:prstGeom prst="rect">
              <a:avLst/>
            </a:prstGeom>
          </p:spPr>
          <p:txBody>
            <a:bodyPr wrap="square" lIns="0" tIns="0" rIns="0" bIns="0" anchor="ctr">
              <a:spAutoFit/>
            </a:bodyPr>
            <a:lstStyle/>
            <a:p>
              <a:pPr fontAlgn="auto">
                <a:spcBef>
                  <a:spcPts val="0"/>
                </a:spcBef>
                <a:spcAft>
                  <a:spcPts val="0"/>
                </a:spcAft>
                <a:defRPr/>
              </a:pPr>
              <a:r>
                <a:rPr lang="en-US" sz="2399" dirty="0">
                  <a:solidFill>
                    <a:srgbClr val="62B8BC"/>
                  </a:solidFill>
                  <a:latin typeface="Century Gothic" panose="020B0502020202020204" pitchFamily="34" charset="0"/>
                </a:rPr>
                <a:t>Data Sources</a:t>
              </a:r>
            </a:p>
          </p:txBody>
        </p:sp>
        <p:sp>
          <p:nvSpPr>
            <p:cNvPr id="24" name="Oval 23">
              <a:extLst>
                <a:ext uri="{FF2B5EF4-FFF2-40B4-BE49-F238E27FC236}">
                  <a16:creationId xmlns:a16="http://schemas.microsoft.com/office/drawing/2014/main" id="{33E43AC0-CA0D-4B8A-8804-25DD29569872}"/>
                </a:ext>
              </a:extLst>
            </p:cNvPr>
            <p:cNvSpPr>
              <a:spLocks noChangeAspect="1"/>
            </p:cNvSpPr>
            <p:nvPr/>
          </p:nvSpPr>
          <p:spPr>
            <a:xfrm rot="2700000">
              <a:off x="737873" y="2161711"/>
              <a:ext cx="731330" cy="731330"/>
            </a:xfrm>
            <a:prstGeom prst="ellipse">
              <a:avLst/>
            </a:prstGeom>
            <a:solidFill>
              <a:schemeClr val="accent4"/>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sp>
          <p:nvSpPr>
            <p:cNvPr id="25" name="Rectangle 24">
              <a:extLst>
                <a:ext uri="{FF2B5EF4-FFF2-40B4-BE49-F238E27FC236}">
                  <a16:creationId xmlns:a16="http://schemas.microsoft.com/office/drawing/2014/main" id="{A95688AE-AAD5-4779-ABDA-FB68C40F2D68}"/>
                </a:ext>
              </a:extLst>
            </p:cNvPr>
            <p:cNvSpPr/>
            <p:nvPr/>
          </p:nvSpPr>
          <p:spPr>
            <a:xfrm>
              <a:off x="1682733" y="3228681"/>
              <a:ext cx="4974124" cy="369236"/>
            </a:xfrm>
            <a:prstGeom prst="rect">
              <a:avLst/>
            </a:prstGeom>
          </p:spPr>
          <p:txBody>
            <a:bodyPr wrap="square" lIns="0" tIns="0" rIns="0" bIns="0" anchor="ctr">
              <a:spAutoFit/>
            </a:bodyPr>
            <a:lstStyle/>
            <a:p>
              <a:pPr fontAlgn="auto">
                <a:spcBef>
                  <a:spcPts val="0"/>
                </a:spcBef>
                <a:spcAft>
                  <a:spcPts val="0"/>
                </a:spcAft>
                <a:defRPr/>
              </a:pPr>
              <a:r>
                <a:rPr lang="en-US" sz="2399" dirty="0">
                  <a:solidFill>
                    <a:srgbClr val="213A73"/>
                  </a:solidFill>
                  <a:latin typeface="Century Gothic" panose="020B0502020202020204" pitchFamily="34" charset="0"/>
                </a:rPr>
                <a:t>Workflow &amp; Analysis</a:t>
              </a:r>
            </a:p>
          </p:txBody>
        </p:sp>
        <p:sp>
          <p:nvSpPr>
            <p:cNvPr id="26" name="Oval 25">
              <a:extLst>
                <a:ext uri="{FF2B5EF4-FFF2-40B4-BE49-F238E27FC236}">
                  <a16:creationId xmlns:a16="http://schemas.microsoft.com/office/drawing/2014/main" id="{BBC02299-1A42-4186-964A-C99D42C45BE5}"/>
                </a:ext>
              </a:extLst>
            </p:cNvPr>
            <p:cNvSpPr>
              <a:spLocks noChangeAspect="1"/>
            </p:cNvSpPr>
            <p:nvPr/>
          </p:nvSpPr>
          <p:spPr>
            <a:xfrm rot="2700000">
              <a:off x="737872" y="3066731"/>
              <a:ext cx="731330" cy="731330"/>
            </a:xfrm>
            <a:prstGeom prst="ellipse">
              <a:avLst/>
            </a:prstGeom>
            <a:solidFill>
              <a:schemeClr val="accent2"/>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sp>
          <p:nvSpPr>
            <p:cNvPr id="27" name="Rectangle 26">
              <a:extLst>
                <a:ext uri="{FF2B5EF4-FFF2-40B4-BE49-F238E27FC236}">
                  <a16:creationId xmlns:a16="http://schemas.microsoft.com/office/drawing/2014/main" id="{36F18892-030E-4D76-ABD0-33FBB26BBB35}"/>
                </a:ext>
              </a:extLst>
            </p:cNvPr>
            <p:cNvSpPr/>
            <p:nvPr/>
          </p:nvSpPr>
          <p:spPr>
            <a:xfrm>
              <a:off x="1645842" y="492628"/>
              <a:ext cx="6883177" cy="369236"/>
            </a:xfrm>
            <a:prstGeom prst="rect">
              <a:avLst/>
            </a:prstGeom>
          </p:spPr>
          <p:txBody>
            <a:bodyPr wrap="square" lIns="0" tIns="0" rIns="0" bIns="0" anchor="ctr">
              <a:spAutoFit/>
            </a:bodyPr>
            <a:lstStyle/>
            <a:p>
              <a:pPr fontAlgn="auto">
                <a:spcBef>
                  <a:spcPts val="0"/>
                </a:spcBef>
                <a:spcAft>
                  <a:spcPts val="0"/>
                </a:spcAft>
                <a:defRPr/>
              </a:pPr>
              <a:r>
                <a:rPr lang="en-US" sz="2399" dirty="0">
                  <a:solidFill>
                    <a:srgbClr val="0097A9"/>
                  </a:solidFill>
                  <a:latin typeface="Century Gothic" panose="020B0502020202020204" pitchFamily="34" charset="0"/>
                </a:rPr>
                <a:t>Business Problem &amp; Background</a:t>
              </a:r>
            </a:p>
          </p:txBody>
        </p:sp>
        <p:sp>
          <p:nvSpPr>
            <p:cNvPr id="28" name="Oval 27">
              <a:extLst>
                <a:ext uri="{FF2B5EF4-FFF2-40B4-BE49-F238E27FC236}">
                  <a16:creationId xmlns:a16="http://schemas.microsoft.com/office/drawing/2014/main" id="{5F2F599E-D71F-480F-A313-8A9427E2DA79}"/>
                </a:ext>
              </a:extLst>
            </p:cNvPr>
            <p:cNvSpPr>
              <a:spLocks noChangeAspect="1"/>
            </p:cNvSpPr>
            <p:nvPr/>
          </p:nvSpPr>
          <p:spPr>
            <a:xfrm rot="2700000">
              <a:off x="737872" y="3994567"/>
              <a:ext cx="731330" cy="731330"/>
            </a:xfrm>
            <a:prstGeom prst="ellipse">
              <a:avLst/>
            </a:prstGeom>
            <a:solidFill>
              <a:schemeClr val="accent4"/>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sp>
          <p:nvSpPr>
            <p:cNvPr id="29" name="Rectangle 28">
              <a:extLst>
                <a:ext uri="{FF2B5EF4-FFF2-40B4-BE49-F238E27FC236}">
                  <a16:creationId xmlns:a16="http://schemas.microsoft.com/office/drawing/2014/main" id="{4284DCEF-1219-4C5C-9349-0704E1F3465D}"/>
                </a:ext>
              </a:extLst>
            </p:cNvPr>
            <p:cNvSpPr/>
            <p:nvPr/>
          </p:nvSpPr>
          <p:spPr>
            <a:xfrm>
              <a:off x="1620665" y="4191000"/>
              <a:ext cx="2140978" cy="563278"/>
            </a:xfrm>
            <a:prstGeom prst="rect">
              <a:avLst/>
            </a:prstGeom>
          </p:spPr>
          <p:txBody>
            <a:bodyPr wrap="none">
              <a:spAutoFit/>
            </a:bodyPr>
            <a:lstStyle/>
            <a:p>
              <a:pPr fontAlgn="auto">
                <a:spcBef>
                  <a:spcPts val="0"/>
                </a:spcBef>
                <a:spcAft>
                  <a:spcPts val="0"/>
                </a:spcAft>
                <a:defRPr/>
              </a:pPr>
              <a:r>
                <a:rPr lang="en-US" sz="2399" dirty="0">
                  <a:solidFill>
                    <a:srgbClr val="62B8BC"/>
                  </a:solidFill>
                  <a:latin typeface="Century Gothic" panose="020B0502020202020204" pitchFamily="34" charset="0"/>
                </a:rPr>
                <a:t>Next Steps</a:t>
              </a:r>
            </a:p>
          </p:txBody>
        </p:sp>
        <p:sp>
          <p:nvSpPr>
            <p:cNvPr id="30" name="Rectangle 29">
              <a:extLst>
                <a:ext uri="{FF2B5EF4-FFF2-40B4-BE49-F238E27FC236}">
                  <a16:creationId xmlns:a16="http://schemas.microsoft.com/office/drawing/2014/main" id="{8BE6976F-1E2B-4FBA-8793-BAD29D96FA53}"/>
                </a:ext>
              </a:extLst>
            </p:cNvPr>
            <p:cNvSpPr/>
            <p:nvPr/>
          </p:nvSpPr>
          <p:spPr>
            <a:xfrm>
              <a:off x="1707910" y="5020923"/>
              <a:ext cx="4974124" cy="450591"/>
            </a:xfrm>
            <a:prstGeom prst="rect">
              <a:avLst/>
            </a:prstGeom>
          </p:spPr>
          <p:txBody>
            <a:bodyPr wrap="square" lIns="0" tIns="0" rIns="0" bIns="0" anchor="ctr">
              <a:spAutoFit/>
            </a:bodyPr>
            <a:lstStyle/>
            <a:p>
              <a:pPr fontAlgn="auto">
                <a:spcBef>
                  <a:spcPts val="0"/>
                </a:spcBef>
                <a:spcAft>
                  <a:spcPts val="0"/>
                </a:spcAft>
                <a:defRPr/>
              </a:pPr>
              <a:r>
                <a:rPr lang="en-US" sz="2399" dirty="0">
                  <a:solidFill>
                    <a:srgbClr val="213A73"/>
                  </a:solidFill>
                  <a:latin typeface="Century Gothic" panose="020B0502020202020204" pitchFamily="34" charset="0"/>
                </a:rPr>
                <a:t>Internship Reflection</a:t>
              </a:r>
            </a:p>
          </p:txBody>
        </p:sp>
        <p:sp>
          <p:nvSpPr>
            <p:cNvPr id="31" name="Oval 30">
              <a:extLst>
                <a:ext uri="{FF2B5EF4-FFF2-40B4-BE49-F238E27FC236}">
                  <a16:creationId xmlns:a16="http://schemas.microsoft.com/office/drawing/2014/main" id="{00CEDFE9-DD80-401C-952C-5286E1DB3EFF}"/>
                </a:ext>
              </a:extLst>
            </p:cNvPr>
            <p:cNvSpPr>
              <a:spLocks noChangeAspect="1"/>
            </p:cNvSpPr>
            <p:nvPr/>
          </p:nvSpPr>
          <p:spPr>
            <a:xfrm rot="2700000">
              <a:off x="763049" y="4899650"/>
              <a:ext cx="731330" cy="731330"/>
            </a:xfrm>
            <a:prstGeom prst="ellipse">
              <a:avLst/>
            </a:prstGeom>
            <a:solidFill>
              <a:schemeClr val="accent2"/>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grpSp>
    </p:spTree>
    <p:extLst>
      <p:ext uri="{BB962C8B-B14F-4D97-AF65-F5344CB8AC3E}">
        <p14:creationId xmlns:p14="http://schemas.microsoft.com/office/powerpoint/2010/main" val="414425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ur Truths Put People First, Be Curious, Built Ford Tough, One Ford, Play to Win, Create Tomorrow, Do the Right Thing.">
            <a:extLst>
              <a:ext uri="{FF2B5EF4-FFF2-40B4-BE49-F238E27FC236}">
                <a16:creationId xmlns:a16="http://schemas.microsoft.com/office/drawing/2014/main" id="{50A140D9-5D12-4006-87D1-512976C690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73" t="600" r="20893"/>
          <a:stretch/>
        </p:blipFill>
        <p:spPr bwMode="auto">
          <a:xfrm>
            <a:off x="3314700" y="747389"/>
            <a:ext cx="5562600" cy="536322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t>Ford Truths</a:t>
            </a:r>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20</a:t>
            </a:fld>
            <a:endParaRPr lang="en-US" dirty="0">
              <a:solidFill>
                <a:srgbClr val="999999"/>
              </a:solidFill>
            </a:endParaRPr>
          </a:p>
        </p:txBody>
      </p:sp>
      <p:sp>
        <p:nvSpPr>
          <p:cNvPr id="2" name="TextBox 1">
            <a:extLst>
              <a:ext uri="{FF2B5EF4-FFF2-40B4-BE49-F238E27FC236}">
                <a16:creationId xmlns:a16="http://schemas.microsoft.com/office/drawing/2014/main" id="{65A53E40-BB78-4E06-ADBC-3344DC4BF5BE}"/>
              </a:ext>
            </a:extLst>
          </p:cNvPr>
          <p:cNvSpPr txBox="1"/>
          <p:nvPr/>
        </p:nvSpPr>
        <p:spPr>
          <a:xfrm>
            <a:off x="6572251" y="990600"/>
            <a:ext cx="5029200" cy="461665"/>
          </a:xfrm>
          <a:prstGeom prst="rect">
            <a:avLst/>
          </a:prstGeom>
          <a:noFill/>
        </p:spPr>
        <p:txBody>
          <a:bodyPr wrap="square" rtlCol="0">
            <a:spAutoFit/>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Proactively reached out to Climate Control, updating them on progress.</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Followed up consistently after meetings, summarizing key points.</a:t>
            </a:r>
          </a:p>
        </p:txBody>
      </p:sp>
      <p:sp>
        <p:nvSpPr>
          <p:cNvPr id="7" name="TextBox 6">
            <a:extLst>
              <a:ext uri="{FF2B5EF4-FFF2-40B4-BE49-F238E27FC236}">
                <a16:creationId xmlns:a16="http://schemas.microsoft.com/office/drawing/2014/main" id="{A8C6DCE3-D233-499C-9D60-A7EE6E13ED03}"/>
              </a:ext>
            </a:extLst>
          </p:cNvPr>
          <p:cNvSpPr txBox="1"/>
          <p:nvPr/>
        </p:nvSpPr>
        <p:spPr>
          <a:xfrm>
            <a:off x="342899" y="1744263"/>
            <a:ext cx="3505201" cy="830997"/>
          </a:xfrm>
          <a:prstGeom prst="rect">
            <a:avLst/>
          </a:prstGeom>
          <a:noFill/>
        </p:spPr>
        <p:txBody>
          <a:bodyPr wrap="square" rtlCol="0">
            <a:spAutoFit/>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Met with intern from IT to share experience &amp; opportunities in GDIA. </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Ensured to respect data privacy and filtered out most digits of VIN in presentations.</a:t>
            </a:r>
          </a:p>
        </p:txBody>
      </p:sp>
      <p:sp>
        <p:nvSpPr>
          <p:cNvPr id="8" name="TextBox 7">
            <a:extLst>
              <a:ext uri="{FF2B5EF4-FFF2-40B4-BE49-F238E27FC236}">
                <a16:creationId xmlns:a16="http://schemas.microsoft.com/office/drawing/2014/main" id="{142E00EA-5B98-4F4B-87A1-166695755746}"/>
              </a:ext>
            </a:extLst>
          </p:cNvPr>
          <p:cNvSpPr txBox="1"/>
          <p:nvPr/>
        </p:nvSpPr>
        <p:spPr>
          <a:xfrm>
            <a:off x="8334375" y="1967880"/>
            <a:ext cx="3171825" cy="1015663"/>
          </a:xfrm>
          <a:prstGeom prst="rect">
            <a:avLst/>
          </a:prstGeom>
          <a:noFill/>
        </p:spPr>
        <p:txBody>
          <a:bodyPr wrap="square" rtlCol="0">
            <a:spAutoFit/>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Initiated meetings with team members to learn more about their projects and establish relationship.</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Deeply investigated business needs, and did not hesitate to ask questions.</a:t>
            </a:r>
          </a:p>
        </p:txBody>
      </p:sp>
      <p:sp>
        <p:nvSpPr>
          <p:cNvPr id="9" name="TextBox 8">
            <a:extLst>
              <a:ext uri="{FF2B5EF4-FFF2-40B4-BE49-F238E27FC236}">
                <a16:creationId xmlns:a16="http://schemas.microsoft.com/office/drawing/2014/main" id="{2393EFCA-ADC0-42FC-AC38-220B59AC0575}"/>
              </a:ext>
            </a:extLst>
          </p:cNvPr>
          <p:cNvSpPr txBox="1"/>
          <p:nvPr/>
        </p:nvSpPr>
        <p:spPr>
          <a:xfrm>
            <a:off x="342899" y="3276600"/>
            <a:ext cx="2962276" cy="1384995"/>
          </a:xfrm>
          <a:prstGeom prst="rect">
            <a:avLst/>
          </a:prstGeom>
          <a:noFill/>
        </p:spPr>
        <p:txBody>
          <a:bodyPr wrap="square" rtlCol="0">
            <a:spAutoFit/>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Leveraged resources on Ford wiki and team members to gain domain knowledge when working with HPC, Spark, and DZ.</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Prioritized optimization in code to allow for high scalability.</a:t>
            </a:r>
          </a:p>
          <a:p>
            <a:pPr marL="171450" indent="-171450">
              <a:buFont typeface="Arial" panose="020B0604020202020204" pitchFamily="34" charset="0"/>
              <a:buChar char="•"/>
            </a:pPr>
            <a:endParaRPr lang="en-US" sz="1200" b="1"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30FF7AE-F898-4DF7-9332-712819741D5A}"/>
              </a:ext>
            </a:extLst>
          </p:cNvPr>
          <p:cNvSpPr txBox="1"/>
          <p:nvPr/>
        </p:nvSpPr>
        <p:spPr>
          <a:xfrm>
            <a:off x="8586787" y="3448693"/>
            <a:ext cx="2667000" cy="1200329"/>
          </a:xfrm>
          <a:prstGeom prst="rect">
            <a:avLst/>
          </a:prstGeom>
          <a:noFill/>
        </p:spPr>
        <p:txBody>
          <a:bodyPr wrap="square" rtlCol="0">
            <a:spAutoFit/>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Found alternatives to complete tasks despite challenges with data access, DZ, or Spark configurations. </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Optimistic about new assignments regardless of change of scope or added complexity.</a:t>
            </a:r>
          </a:p>
        </p:txBody>
      </p:sp>
      <p:sp>
        <p:nvSpPr>
          <p:cNvPr id="13" name="TextBox 12">
            <a:extLst>
              <a:ext uri="{FF2B5EF4-FFF2-40B4-BE49-F238E27FC236}">
                <a16:creationId xmlns:a16="http://schemas.microsoft.com/office/drawing/2014/main" id="{7C18C7D6-DE70-4EBA-8D8B-63F190756677}"/>
              </a:ext>
            </a:extLst>
          </p:cNvPr>
          <p:cNvSpPr txBox="1"/>
          <p:nvPr/>
        </p:nvSpPr>
        <p:spPr>
          <a:xfrm>
            <a:off x="342899" y="5127219"/>
            <a:ext cx="5029200" cy="461665"/>
          </a:xfrm>
          <a:prstGeom prst="rect">
            <a:avLst/>
          </a:prstGeom>
          <a:noFill/>
        </p:spPr>
        <p:txBody>
          <a:bodyPr wrap="square" rtlCol="0">
            <a:spAutoFit/>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Frequently set personal goals to foster learning.</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Organized GitHub repository and consistently pushed updates.</a:t>
            </a:r>
          </a:p>
        </p:txBody>
      </p:sp>
      <p:sp>
        <p:nvSpPr>
          <p:cNvPr id="14" name="TextBox 13">
            <a:extLst>
              <a:ext uri="{FF2B5EF4-FFF2-40B4-BE49-F238E27FC236}">
                <a16:creationId xmlns:a16="http://schemas.microsoft.com/office/drawing/2014/main" id="{7CAB2881-BCA7-4CA3-BAF8-4CED7E6BF4D9}"/>
              </a:ext>
            </a:extLst>
          </p:cNvPr>
          <p:cNvSpPr txBox="1"/>
          <p:nvPr/>
        </p:nvSpPr>
        <p:spPr>
          <a:xfrm>
            <a:off x="7563644" y="5056651"/>
            <a:ext cx="4285457" cy="830997"/>
          </a:xfrm>
          <a:prstGeom prst="rect">
            <a:avLst/>
          </a:prstGeom>
          <a:noFill/>
        </p:spPr>
        <p:txBody>
          <a:bodyPr wrap="square" rtlCol="0">
            <a:spAutoFit/>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Organized consistent meetings with fellow intern and team members to build a network despite the virtual internship experience.</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 Followed up to hear and address feedback.</a:t>
            </a:r>
          </a:p>
        </p:txBody>
      </p:sp>
    </p:spTree>
    <p:extLst>
      <p:ext uri="{BB962C8B-B14F-4D97-AF65-F5344CB8AC3E}">
        <p14:creationId xmlns:p14="http://schemas.microsoft.com/office/powerpoint/2010/main" val="2542469466"/>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t>Acknowledgements</a:t>
            </a:r>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21</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07255" y="998538"/>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u="sng" dirty="0">
                <a:ea typeface="+mn-ea"/>
                <a:cs typeface="Calibri" panose="020F0502020204030204" pitchFamily="34" charset="0"/>
              </a:rPr>
              <a:t>Climate Control:</a:t>
            </a:r>
            <a:r>
              <a:rPr lang="en-US" sz="1800" dirty="0">
                <a:ea typeface="+mn-ea"/>
                <a:cs typeface="Calibri" panose="020F0502020204030204" pitchFamily="34" charset="0"/>
              </a:rPr>
              <a:t> Kevin </a:t>
            </a:r>
            <a:r>
              <a:rPr lang="en-US" sz="1800" dirty="0">
                <a:cs typeface="Calibri" panose="020F0502020204030204" pitchFamily="34" charset="0"/>
              </a:rPr>
              <a:t>Swenskowski, Luke McDermott, Curtis Jones, Patrick Floyd, Alan Gutowski, Zhengyu Liu.</a:t>
            </a:r>
          </a:p>
          <a:p>
            <a:pPr marL="0" indent="0">
              <a:buNone/>
            </a:pPr>
            <a:endParaRPr lang="en-US" sz="1800" b="1" u="sng" dirty="0">
              <a:ea typeface="+mn-ea"/>
              <a:cs typeface="Calibri" panose="020F0502020204030204" pitchFamily="34" charset="0"/>
            </a:endParaRPr>
          </a:p>
          <a:p>
            <a:pPr marL="0" indent="0">
              <a:buNone/>
            </a:pPr>
            <a:r>
              <a:rPr lang="en-US" sz="1800" b="1" u="sng" dirty="0">
                <a:ea typeface="+mn-ea"/>
                <a:cs typeface="Calibri" panose="020F0502020204030204" pitchFamily="34" charset="0"/>
              </a:rPr>
              <a:t>Connected Vehicle Analytics:</a:t>
            </a:r>
            <a:r>
              <a:rPr lang="en-US" sz="1800" dirty="0">
                <a:ea typeface="+mn-ea"/>
                <a:cs typeface="Calibri" panose="020F0502020204030204" pitchFamily="34" charset="0"/>
              </a:rPr>
              <a:t> Sheida Malekpour, Mahtab Fard, Tom Montgomery, Jia Luo, Adam Kowalski, Jarryd Calhoun, and team.</a:t>
            </a:r>
          </a:p>
          <a:p>
            <a:pPr marL="0" indent="0">
              <a:buNone/>
            </a:pPr>
            <a:endParaRPr lang="en-US" sz="1800" b="1" u="sng" dirty="0">
              <a:ea typeface="+mn-ea"/>
              <a:cs typeface="Calibri" panose="020F0502020204030204" pitchFamily="34" charset="0"/>
            </a:endParaRPr>
          </a:p>
          <a:p>
            <a:pPr marL="0" indent="0">
              <a:buNone/>
            </a:pPr>
            <a:r>
              <a:rPr lang="en-US" sz="1800" b="1" u="sng" dirty="0">
                <a:ea typeface="+mn-ea"/>
                <a:cs typeface="Calibri" panose="020F0502020204030204" pitchFamily="34" charset="0"/>
              </a:rPr>
              <a:t>FCGs/Mentors:</a:t>
            </a:r>
            <a:r>
              <a:rPr lang="en-US" sz="1800" dirty="0">
                <a:ea typeface="+mn-ea"/>
                <a:cs typeface="Calibri" panose="020F0502020204030204" pitchFamily="34" charset="0"/>
              </a:rPr>
              <a:t> Henry Berkemeier, Telisha Everett.</a:t>
            </a:r>
          </a:p>
          <a:p>
            <a:pPr marL="0" indent="0">
              <a:buNone/>
            </a:pPr>
            <a:endParaRPr lang="en-US" sz="1800" dirty="0">
              <a:ea typeface="+mn-ea"/>
              <a:cs typeface="Calibri" panose="020F0502020204030204" pitchFamily="34" charset="0"/>
            </a:endParaRPr>
          </a:p>
          <a:p>
            <a:pPr marL="0" indent="0">
              <a:buNone/>
            </a:pPr>
            <a:r>
              <a:rPr lang="en-US" sz="1800" b="1" u="sng" dirty="0">
                <a:ea typeface="+mn-ea"/>
                <a:cs typeface="Calibri" panose="020F0502020204030204" pitchFamily="34" charset="0"/>
              </a:rPr>
              <a:t>Fellow Interns:</a:t>
            </a:r>
            <a:r>
              <a:rPr lang="en-US" sz="1800" dirty="0">
                <a:ea typeface="+mn-ea"/>
                <a:cs typeface="Calibri" panose="020F0502020204030204" pitchFamily="34" charset="0"/>
              </a:rPr>
              <a:t> Robert Frenken, Abhishek Jani.</a:t>
            </a:r>
            <a:endParaRPr lang="en-US" sz="1800" b="1" u="sng" dirty="0">
              <a:ea typeface="+mn-ea"/>
              <a:cs typeface="Calibri" panose="020F0502020204030204" pitchFamily="34" charset="0"/>
            </a:endParaRPr>
          </a:p>
          <a:p>
            <a:pPr marL="0" indent="0">
              <a:buNone/>
            </a:pPr>
            <a:endParaRPr lang="en-US" sz="1800" b="1" u="sng" dirty="0">
              <a:ea typeface="+mn-ea"/>
              <a:cs typeface="Calibri" panose="020F0502020204030204" pitchFamily="34" charset="0"/>
            </a:endParaRPr>
          </a:p>
          <a:p>
            <a:pPr marL="0" indent="0">
              <a:buNone/>
            </a:pPr>
            <a:endParaRPr lang="en-US" sz="1800" b="1" u="sng" dirty="0">
              <a:ea typeface="+mn-ea"/>
              <a:cs typeface="Calibri" panose="020F0502020204030204" pitchFamily="34" charset="0"/>
            </a:endParaRPr>
          </a:p>
        </p:txBody>
      </p:sp>
      <p:pic>
        <p:nvPicPr>
          <p:cNvPr id="18434" name="Picture 2" descr="The Anatomy of a &quot;Thank You&quot;">
            <a:extLst>
              <a:ext uri="{FF2B5EF4-FFF2-40B4-BE49-F238E27FC236}">
                <a16:creationId xmlns:a16="http://schemas.microsoft.com/office/drawing/2014/main" id="{E0B07500-D174-4D6A-AF2F-2BF25E80E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466" y="2710690"/>
            <a:ext cx="5143266" cy="3232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005951"/>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0ACEA4D-7E15-4A18-9C7A-F65ECD1BA619}"/>
              </a:ext>
            </a:extLst>
          </p:cNvPr>
          <p:cNvSpPr>
            <a:spLocks noGrp="1"/>
          </p:cNvSpPr>
          <p:nvPr>
            <p:ph type="sldNum" sz="quarter" idx="11"/>
          </p:nvPr>
        </p:nvSpPr>
        <p:spPr/>
        <p:txBody>
          <a:bodyPr/>
          <a:lstStyle/>
          <a:p>
            <a:fld id="{F0F9134E-A3F3-4A09-8946-EBED2078658B}" type="slidenum">
              <a:rPr lang="en-US" smtClean="0">
                <a:solidFill>
                  <a:srgbClr val="999999"/>
                </a:solidFill>
              </a:rPr>
              <a:pPr/>
              <a:t>22</a:t>
            </a:fld>
            <a:endParaRPr lang="en-US" dirty="0">
              <a:solidFill>
                <a:srgbClr val="999999"/>
              </a:solidFill>
            </a:endParaRPr>
          </a:p>
        </p:txBody>
      </p:sp>
      <p:sp>
        <p:nvSpPr>
          <p:cNvPr id="12" name="Text Placeholder 11">
            <a:extLst>
              <a:ext uri="{FF2B5EF4-FFF2-40B4-BE49-F238E27FC236}">
                <a16:creationId xmlns:a16="http://schemas.microsoft.com/office/drawing/2014/main" id="{B6591EC7-B283-4F77-B0F4-27E8328F8ECD}"/>
              </a:ext>
            </a:extLst>
          </p:cNvPr>
          <p:cNvSpPr>
            <a:spLocks noGrp="1"/>
          </p:cNvSpPr>
          <p:nvPr>
            <p:ph type="body" sz="quarter" idx="10"/>
          </p:nvPr>
        </p:nvSpPr>
        <p:spPr/>
        <p:txBody>
          <a:bodyPr/>
          <a:lstStyle/>
          <a:p>
            <a:r>
              <a:rPr lang="en-US" sz="2800" b="1" dirty="0"/>
              <a:t>Appendix</a:t>
            </a:r>
          </a:p>
        </p:txBody>
      </p:sp>
    </p:spTree>
    <p:extLst>
      <p:ext uri="{BB962C8B-B14F-4D97-AF65-F5344CB8AC3E}">
        <p14:creationId xmlns:p14="http://schemas.microsoft.com/office/powerpoint/2010/main" val="3716788541"/>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551A1C5-835D-481C-8C7D-2EA382B9675D}"/>
              </a:ext>
            </a:extLst>
          </p:cNvPr>
          <p:cNvSpPr>
            <a:spLocks noGrp="1"/>
          </p:cNvSpPr>
          <p:nvPr>
            <p:ph type="body" sz="quarter" idx="10"/>
          </p:nvPr>
        </p:nvSpPr>
        <p:spPr/>
        <p:txBody>
          <a:bodyPr/>
          <a:lstStyle/>
          <a:p>
            <a:r>
              <a:rPr lang="en-US" dirty="0">
                <a:latin typeface="Calibri" panose="020F0502020204030204" pitchFamily="34" charset="0"/>
                <a:cs typeface="Calibri" panose="020F0502020204030204" pitchFamily="34" charset="0"/>
              </a:rPr>
              <a:t>Notebooks w/ Analysis: </a:t>
            </a:r>
            <a:r>
              <a:rPr lang="en-US" dirty="0">
                <a:latin typeface="Calibri" panose="020F0502020204030204" pitchFamily="34" charset="0"/>
                <a:cs typeface="Calibri" panose="020F0502020204030204" pitchFamily="34" charset="0"/>
                <a:hlinkClick r:id="rId2"/>
              </a:rPr>
              <a:t>https://github.ford.com/MFARD/BDD-Climate-Control</a:t>
            </a:r>
            <a:endParaRPr lang="en-US"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66171836-C078-4C10-A5E2-0673934C7577}"/>
              </a:ext>
            </a:extLst>
          </p:cNvPr>
          <p:cNvSpPr>
            <a:spLocks noGrp="1"/>
          </p:cNvSpPr>
          <p:nvPr>
            <p:ph type="sldNum" sz="quarter" idx="11"/>
          </p:nvPr>
        </p:nvSpPr>
        <p:spPr>
          <a:prstGeom prst="rect">
            <a:avLst/>
          </a:prstGeom>
        </p:spPr>
        <p:txBody>
          <a:bodyPr/>
          <a:lstStyle/>
          <a:p>
            <a:fld id="{F0F9134E-A3F3-4A09-8946-EBED2078658B}" type="slidenum">
              <a:rPr lang="en-US" smtClean="0">
                <a:solidFill>
                  <a:srgbClr val="999999"/>
                </a:solidFill>
              </a:rPr>
              <a:pPr/>
              <a:t>23</a:t>
            </a:fld>
            <a:endParaRPr lang="en-US" dirty="0">
              <a:solidFill>
                <a:srgbClr val="999999"/>
              </a:solidFill>
            </a:endParaRPr>
          </a:p>
        </p:txBody>
      </p:sp>
    </p:spTree>
    <p:extLst>
      <p:ext uri="{BB962C8B-B14F-4D97-AF65-F5344CB8AC3E}">
        <p14:creationId xmlns:p14="http://schemas.microsoft.com/office/powerpoint/2010/main" val="109124783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6B427-8020-42FE-8CAC-5B3E67A2124D}"/>
              </a:ext>
            </a:extLst>
          </p:cNvPr>
          <p:cNvSpPr>
            <a:spLocks noGrp="1"/>
          </p:cNvSpPr>
          <p:nvPr>
            <p:ph type="body" sz="quarter" idx="10"/>
          </p:nvPr>
        </p:nvSpPr>
        <p:spPr>
          <a:xfrm>
            <a:off x="3870661" y="1137139"/>
            <a:ext cx="4450675" cy="469901"/>
          </a:xfrm>
        </p:spPr>
        <p:txBody>
          <a:bodyPr/>
          <a:lstStyle/>
          <a:p>
            <a:pPr marL="0" indent="0" algn="ctr">
              <a:buNone/>
            </a:pPr>
            <a:r>
              <a:rPr lang="en-US" sz="1800" b="1" dirty="0"/>
              <a:t>Extract all 784 F-150 VINs from BDD.</a:t>
            </a:r>
          </a:p>
          <a:p>
            <a:pPr marL="228600" indent="-228600" algn="ctr">
              <a:buFont typeface="+mj-lt"/>
              <a:buAutoNum type="arabicPeriod"/>
            </a:pPr>
            <a:endParaRPr lang="en-US" sz="1200" b="1" dirty="0">
              <a:latin typeface="Century Gothic" panose="020B0502020202020204" pitchFamily="34" charset="0"/>
            </a:endParaRPr>
          </a:p>
        </p:txBody>
      </p:sp>
      <p:sp>
        <p:nvSpPr>
          <p:cNvPr id="3" name="Title 2">
            <a:extLst>
              <a:ext uri="{FF2B5EF4-FFF2-40B4-BE49-F238E27FC236}">
                <a16:creationId xmlns:a16="http://schemas.microsoft.com/office/drawing/2014/main" id="{9E3DCD68-FF33-4972-9D95-228E83460A41}"/>
              </a:ext>
            </a:extLst>
          </p:cNvPr>
          <p:cNvSpPr>
            <a:spLocks noGrp="1"/>
          </p:cNvSpPr>
          <p:nvPr>
            <p:ph type="title"/>
          </p:nvPr>
        </p:nvSpPr>
        <p:spPr/>
        <p:txBody>
          <a:bodyPr/>
          <a:lstStyle/>
          <a:p>
            <a:r>
              <a:rPr lang="en-US" dirty="0"/>
              <a:t>F-150 Selection</a:t>
            </a:r>
          </a:p>
        </p:txBody>
      </p:sp>
      <p:sp>
        <p:nvSpPr>
          <p:cNvPr id="4" name="Slide Number Placeholder 3">
            <a:extLst>
              <a:ext uri="{FF2B5EF4-FFF2-40B4-BE49-F238E27FC236}">
                <a16:creationId xmlns:a16="http://schemas.microsoft.com/office/drawing/2014/main" id="{40DDEBF9-D90F-4EDE-B35B-02AEFFCC415F}"/>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24</a:t>
            </a:fld>
            <a:endParaRPr lang="en-US" dirty="0">
              <a:solidFill>
                <a:srgbClr val="999999"/>
              </a:solidFill>
            </a:endParaRPr>
          </a:p>
        </p:txBody>
      </p:sp>
      <p:grpSp>
        <p:nvGrpSpPr>
          <p:cNvPr id="6" name="Group 5">
            <a:extLst>
              <a:ext uri="{FF2B5EF4-FFF2-40B4-BE49-F238E27FC236}">
                <a16:creationId xmlns:a16="http://schemas.microsoft.com/office/drawing/2014/main" id="{6BE77724-480C-4440-9A3F-006C291004B9}"/>
              </a:ext>
            </a:extLst>
          </p:cNvPr>
          <p:cNvGrpSpPr/>
          <p:nvPr/>
        </p:nvGrpSpPr>
        <p:grpSpPr>
          <a:xfrm>
            <a:off x="2330726" y="1603523"/>
            <a:ext cx="7530547" cy="4557962"/>
            <a:chOff x="2330726" y="1603523"/>
            <a:chExt cx="7530547" cy="4557962"/>
          </a:xfrm>
        </p:grpSpPr>
        <p:pic>
          <p:nvPicPr>
            <p:cNvPr id="7" name="Picture 6">
              <a:extLst>
                <a:ext uri="{FF2B5EF4-FFF2-40B4-BE49-F238E27FC236}">
                  <a16:creationId xmlns:a16="http://schemas.microsoft.com/office/drawing/2014/main" id="{455A5A1C-9556-41A4-AF54-6AED1DF1C6E5}"/>
                </a:ext>
              </a:extLst>
            </p:cNvPr>
            <p:cNvPicPr>
              <a:picLocks noChangeAspect="1"/>
            </p:cNvPicPr>
            <p:nvPr/>
          </p:nvPicPr>
          <p:blipFill>
            <a:blip r:embed="rId2"/>
            <a:stretch>
              <a:fillRect/>
            </a:stretch>
          </p:blipFill>
          <p:spPr>
            <a:xfrm>
              <a:off x="2330726" y="1603523"/>
              <a:ext cx="7530547" cy="4557962"/>
            </a:xfrm>
            <a:prstGeom prst="rect">
              <a:avLst/>
            </a:prstGeom>
          </p:spPr>
        </p:pic>
        <p:sp>
          <p:nvSpPr>
            <p:cNvPr id="5" name="TextBox 4">
              <a:extLst>
                <a:ext uri="{FF2B5EF4-FFF2-40B4-BE49-F238E27FC236}">
                  <a16:creationId xmlns:a16="http://schemas.microsoft.com/office/drawing/2014/main" id="{A185DF4D-599E-4350-A3EF-B8FD8A98A2D8}"/>
                </a:ext>
              </a:extLst>
            </p:cNvPr>
            <p:cNvSpPr txBox="1"/>
            <p:nvPr/>
          </p:nvSpPr>
          <p:spPr>
            <a:xfrm>
              <a:off x="2757269" y="2133600"/>
              <a:ext cx="1331946" cy="3587261"/>
            </a:xfrm>
            <a:prstGeom prst="rect">
              <a:avLst/>
            </a:prstGeom>
            <a:solidFill>
              <a:schemeClr val="bg2">
                <a:lumMod val="95000"/>
              </a:schemeClr>
            </a:solidFill>
          </p:spPr>
          <p:txBody>
            <a:bodyPr wrap="square" rtlCol="0">
              <a:spAutoFit/>
            </a:bodyPr>
            <a:lstStyle/>
            <a:p>
              <a:endParaRPr lang="en-US" sz="1200" b="1" dirty="0">
                <a:latin typeface="Century Gothic" panose="020B0502020202020204" pitchFamily="34" charset="0"/>
                <a:cs typeface="Ford Antenna Regular"/>
              </a:endParaRPr>
            </a:p>
          </p:txBody>
        </p:sp>
      </p:grpSp>
    </p:spTree>
    <p:extLst>
      <p:ext uri="{BB962C8B-B14F-4D97-AF65-F5344CB8AC3E}">
        <p14:creationId xmlns:p14="http://schemas.microsoft.com/office/powerpoint/2010/main" val="1541104769"/>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6B427-8020-42FE-8CAC-5B3E67A2124D}"/>
              </a:ext>
            </a:extLst>
          </p:cNvPr>
          <p:cNvSpPr>
            <a:spLocks noGrp="1"/>
          </p:cNvSpPr>
          <p:nvPr>
            <p:ph type="body" sz="quarter" idx="10"/>
          </p:nvPr>
        </p:nvSpPr>
        <p:spPr>
          <a:xfrm>
            <a:off x="3421230" y="769228"/>
            <a:ext cx="5349539" cy="469901"/>
          </a:xfrm>
        </p:spPr>
        <p:txBody>
          <a:bodyPr/>
          <a:lstStyle/>
          <a:p>
            <a:pPr marL="0" indent="0" algn="ctr">
              <a:buNone/>
            </a:pPr>
            <a:r>
              <a:rPr lang="en-US" sz="1800" b="1" dirty="0"/>
              <a:t>64 2018 F-150s subset based on selection criteria.</a:t>
            </a:r>
            <a:endParaRPr lang="en-US" sz="1200" b="1" dirty="0">
              <a:latin typeface="Century Gothic" panose="020B0502020202020204" pitchFamily="34" charset="0"/>
            </a:endParaRPr>
          </a:p>
        </p:txBody>
      </p:sp>
      <p:sp>
        <p:nvSpPr>
          <p:cNvPr id="3" name="Title 2">
            <a:extLst>
              <a:ext uri="{FF2B5EF4-FFF2-40B4-BE49-F238E27FC236}">
                <a16:creationId xmlns:a16="http://schemas.microsoft.com/office/drawing/2014/main" id="{9E3DCD68-FF33-4972-9D95-228E83460A41}"/>
              </a:ext>
            </a:extLst>
          </p:cNvPr>
          <p:cNvSpPr>
            <a:spLocks noGrp="1"/>
          </p:cNvSpPr>
          <p:nvPr>
            <p:ph type="title"/>
          </p:nvPr>
        </p:nvSpPr>
        <p:spPr/>
        <p:txBody>
          <a:bodyPr/>
          <a:lstStyle/>
          <a:p>
            <a:r>
              <a:rPr lang="en-US" dirty="0"/>
              <a:t>F-150 Selection</a:t>
            </a:r>
          </a:p>
        </p:txBody>
      </p:sp>
      <p:sp>
        <p:nvSpPr>
          <p:cNvPr id="4" name="Slide Number Placeholder 3">
            <a:extLst>
              <a:ext uri="{FF2B5EF4-FFF2-40B4-BE49-F238E27FC236}">
                <a16:creationId xmlns:a16="http://schemas.microsoft.com/office/drawing/2014/main" id="{40DDEBF9-D90F-4EDE-B35B-02AEFFCC415F}"/>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25</a:t>
            </a:fld>
            <a:endParaRPr lang="en-US" dirty="0">
              <a:solidFill>
                <a:srgbClr val="999999"/>
              </a:solidFill>
            </a:endParaRPr>
          </a:p>
        </p:txBody>
      </p:sp>
      <p:grpSp>
        <p:nvGrpSpPr>
          <p:cNvPr id="5" name="Group 4">
            <a:extLst>
              <a:ext uri="{FF2B5EF4-FFF2-40B4-BE49-F238E27FC236}">
                <a16:creationId xmlns:a16="http://schemas.microsoft.com/office/drawing/2014/main" id="{5DBF7DF3-2D3C-4D91-BF3E-F12DF99B3AA2}"/>
              </a:ext>
            </a:extLst>
          </p:cNvPr>
          <p:cNvGrpSpPr/>
          <p:nvPr/>
        </p:nvGrpSpPr>
        <p:grpSpPr>
          <a:xfrm>
            <a:off x="2286000" y="1219200"/>
            <a:ext cx="7620000" cy="5039032"/>
            <a:chOff x="2286000" y="1219200"/>
            <a:chExt cx="7620000" cy="5039032"/>
          </a:xfrm>
        </p:grpSpPr>
        <p:pic>
          <p:nvPicPr>
            <p:cNvPr id="6" name="Picture 5">
              <a:extLst>
                <a:ext uri="{FF2B5EF4-FFF2-40B4-BE49-F238E27FC236}">
                  <a16:creationId xmlns:a16="http://schemas.microsoft.com/office/drawing/2014/main" id="{77A08A87-B5E7-43F2-A81A-176D0C8597B2}"/>
                </a:ext>
              </a:extLst>
            </p:cNvPr>
            <p:cNvPicPr>
              <a:picLocks noChangeAspect="1"/>
            </p:cNvPicPr>
            <p:nvPr/>
          </p:nvPicPr>
          <p:blipFill>
            <a:blip r:embed="rId2"/>
            <a:stretch>
              <a:fillRect/>
            </a:stretch>
          </p:blipFill>
          <p:spPr>
            <a:xfrm>
              <a:off x="2286000" y="1219200"/>
              <a:ext cx="7620000" cy="5039032"/>
            </a:xfrm>
            <a:prstGeom prst="rect">
              <a:avLst/>
            </a:prstGeom>
          </p:spPr>
        </p:pic>
        <p:sp>
          <p:nvSpPr>
            <p:cNvPr id="7" name="TextBox 6">
              <a:extLst>
                <a:ext uri="{FF2B5EF4-FFF2-40B4-BE49-F238E27FC236}">
                  <a16:creationId xmlns:a16="http://schemas.microsoft.com/office/drawing/2014/main" id="{63E1CF15-465E-4DF9-9E1B-A0555C78DBA4}"/>
                </a:ext>
              </a:extLst>
            </p:cNvPr>
            <p:cNvSpPr txBox="1"/>
            <p:nvPr/>
          </p:nvSpPr>
          <p:spPr>
            <a:xfrm>
              <a:off x="2528668" y="1524000"/>
              <a:ext cx="762000" cy="4259734"/>
            </a:xfrm>
            <a:prstGeom prst="rect">
              <a:avLst/>
            </a:prstGeom>
            <a:solidFill>
              <a:schemeClr val="bg2">
                <a:lumMod val="95000"/>
              </a:schemeClr>
            </a:solidFill>
          </p:spPr>
          <p:txBody>
            <a:bodyPr wrap="square" rtlCol="0">
              <a:spAutoFit/>
            </a:bodyPr>
            <a:lstStyle/>
            <a:p>
              <a:endParaRPr lang="en-US" sz="1200" b="1" dirty="0">
                <a:latin typeface="Century Gothic" panose="020B0502020202020204" pitchFamily="34" charset="0"/>
                <a:cs typeface="Ford Antenna Regular"/>
              </a:endParaRPr>
            </a:p>
          </p:txBody>
        </p:sp>
      </p:grpSp>
    </p:spTree>
    <p:extLst>
      <p:ext uri="{BB962C8B-B14F-4D97-AF65-F5344CB8AC3E}">
        <p14:creationId xmlns:p14="http://schemas.microsoft.com/office/powerpoint/2010/main" val="241885478"/>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6B427-8020-42FE-8CAC-5B3E67A2124D}"/>
              </a:ext>
            </a:extLst>
          </p:cNvPr>
          <p:cNvSpPr>
            <a:spLocks noGrp="1"/>
          </p:cNvSpPr>
          <p:nvPr>
            <p:ph type="body" sz="quarter" idx="10"/>
          </p:nvPr>
        </p:nvSpPr>
        <p:spPr>
          <a:xfrm>
            <a:off x="3421230" y="685800"/>
            <a:ext cx="5349539" cy="469901"/>
          </a:xfrm>
        </p:spPr>
        <p:txBody>
          <a:bodyPr/>
          <a:lstStyle/>
          <a:p>
            <a:pPr marL="0" indent="0" algn="ctr">
              <a:buNone/>
            </a:pPr>
            <a:r>
              <a:rPr lang="en-US" sz="1800" b="1" dirty="0"/>
              <a:t>100 2019 F-150s subset based on selection criteria.</a:t>
            </a:r>
            <a:endParaRPr lang="en-US" sz="1200" b="1" dirty="0">
              <a:latin typeface="Century Gothic" panose="020B0502020202020204" pitchFamily="34" charset="0"/>
            </a:endParaRPr>
          </a:p>
        </p:txBody>
      </p:sp>
      <p:sp>
        <p:nvSpPr>
          <p:cNvPr id="3" name="Title 2">
            <a:extLst>
              <a:ext uri="{FF2B5EF4-FFF2-40B4-BE49-F238E27FC236}">
                <a16:creationId xmlns:a16="http://schemas.microsoft.com/office/drawing/2014/main" id="{9E3DCD68-FF33-4972-9D95-228E83460A41}"/>
              </a:ext>
            </a:extLst>
          </p:cNvPr>
          <p:cNvSpPr>
            <a:spLocks noGrp="1"/>
          </p:cNvSpPr>
          <p:nvPr>
            <p:ph type="title"/>
          </p:nvPr>
        </p:nvSpPr>
        <p:spPr/>
        <p:txBody>
          <a:bodyPr/>
          <a:lstStyle/>
          <a:p>
            <a:r>
              <a:rPr lang="en-US" dirty="0"/>
              <a:t>F-150 Selection</a:t>
            </a:r>
          </a:p>
        </p:txBody>
      </p:sp>
      <p:sp>
        <p:nvSpPr>
          <p:cNvPr id="4" name="Slide Number Placeholder 3">
            <a:extLst>
              <a:ext uri="{FF2B5EF4-FFF2-40B4-BE49-F238E27FC236}">
                <a16:creationId xmlns:a16="http://schemas.microsoft.com/office/drawing/2014/main" id="{40DDEBF9-D90F-4EDE-B35B-02AEFFCC415F}"/>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26</a:t>
            </a:fld>
            <a:endParaRPr lang="en-US" dirty="0">
              <a:solidFill>
                <a:srgbClr val="999999"/>
              </a:solidFill>
            </a:endParaRPr>
          </a:p>
        </p:txBody>
      </p:sp>
      <p:grpSp>
        <p:nvGrpSpPr>
          <p:cNvPr id="5" name="Group 4">
            <a:extLst>
              <a:ext uri="{FF2B5EF4-FFF2-40B4-BE49-F238E27FC236}">
                <a16:creationId xmlns:a16="http://schemas.microsoft.com/office/drawing/2014/main" id="{42579DFE-246A-423F-8CEE-85D149FA8F0C}"/>
              </a:ext>
            </a:extLst>
          </p:cNvPr>
          <p:cNvGrpSpPr/>
          <p:nvPr/>
        </p:nvGrpSpPr>
        <p:grpSpPr>
          <a:xfrm>
            <a:off x="2619373" y="1033486"/>
            <a:ext cx="6953251" cy="5257079"/>
            <a:chOff x="2619373" y="1033486"/>
            <a:chExt cx="6953251" cy="5257079"/>
          </a:xfrm>
        </p:grpSpPr>
        <p:pic>
          <p:nvPicPr>
            <p:cNvPr id="7" name="Picture 6">
              <a:extLst>
                <a:ext uri="{FF2B5EF4-FFF2-40B4-BE49-F238E27FC236}">
                  <a16:creationId xmlns:a16="http://schemas.microsoft.com/office/drawing/2014/main" id="{F884C309-454F-43C1-85C5-1E235B78E100}"/>
                </a:ext>
              </a:extLst>
            </p:cNvPr>
            <p:cNvPicPr>
              <a:picLocks noChangeAspect="1"/>
            </p:cNvPicPr>
            <p:nvPr/>
          </p:nvPicPr>
          <p:blipFill>
            <a:blip r:embed="rId2"/>
            <a:stretch>
              <a:fillRect/>
            </a:stretch>
          </p:blipFill>
          <p:spPr>
            <a:xfrm>
              <a:off x="2619373" y="1033486"/>
              <a:ext cx="6953251" cy="5257079"/>
            </a:xfrm>
            <a:prstGeom prst="rect">
              <a:avLst/>
            </a:prstGeom>
          </p:spPr>
        </p:pic>
        <p:sp>
          <p:nvSpPr>
            <p:cNvPr id="6" name="TextBox 5">
              <a:extLst>
                <a:ext uri="{FF2B5EF4-FFF2-40B4-BE49-F238E27FC236}">
                  <a16:creationId xmlns:a16="http://schemas.microsoft.com/office/drawing/2014/main" id="{140EA092-9265-472B-88B1-08F6AEFD2576}"/>
                </a:ext>
              </a:extLst>
            </p:cNvPr>
            <p:cNvSpPr txBox="1"/>
            <p:nvPr/>
          </p:nvSpPr>
          <p:spPr>
            <a:xfrm>
              <a:off x="2847536" y="1312482"/>
              <a:ext cx="601830" cy="4653380"/>
            </a:xfrm>
            <a:prstGeom prst="rect">
              <a:avLst/>
            </a:prstGeom>
            <a:solidFill>
              <a:schemeClr val="bg2">
                <a:lumMod val="95000"/>
              </a:schemeClr>
            </a:solidFill>
          </p:spPr>
          <p:txBody>
            <a:bodyPr wrap="square" rtlCol="0">
              <a:spAutoFit/>
            </a:bodyPr>
            <a:lstStyle/>
            <a:p>
              <a:endParaRPr lang="en-US" sz="1200" b="1" dirty="0">
                <a:latin typeface="Century Gothic" panose="020B0502020202020204" pitchFamily="34" charset="0"/>
                <a:cs typeface="Ford Antenna Regular"/>
              </a:endParaRPr>
            </a:p>
          </p:txBody>
        </p:sp>
      </p:grpSp>
    </p:spTree>
    <p:extLst>
      <p:ext uri="{BB962C8B-B14F-4D97-AF65-F5344CB8AC3E}">
        <p14:creationId xmlns:p14="http://schemas.microsoft.com/office/powerpoint/2010/main" val="2518630736"/>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0538FA96-9C04-48F8-BCD0-A857A739DAC7}"/>
              </a:ext>
            </a:extLst>
          </p:cNvPr>
          <p:cNvSpPr txBox="1">
            <a:spLocks/>
          </p:cNvSpPr>
          <p:nvPr/>
        </p:nvSpPr>
        <p:spPr bwMode="auto">
          <a:xfrm>
            <a:off x="609599" y="914400"/>
            <a:ext cx="10972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Timestamps rounded to nearest minute.</a:t>
            </a:r>
          </a:p>
          <a:p>
            <a:r>
              <a:rPr lang="en-US" sz="1800" dirty="0"/>
              <a:t>Values aggregated by mean for numerical signals and mode for categorical signals.</a:t>
            </a:r>
          </a:p>
          <a:p>
            <a:endParaRPr lang="en-US" sz="1800" dirty="0"/>
          </a:p>
          <a:p>
            <a:pPr marL="0" indent="0">
              <a:buFont typeface="Arial" charset="0"/>
              <a:buNone/>
            </a:pPr>
            <a:endParaRPr lang="en-US" sz="1800" dirty="0"/>
          </a:p>
        </p:txBody>
      </p:sp>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rgbClr val="00B050"/>
                </a:solidFill>
              </a:rPr>
              <a:t>Pivot Table Construction</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27</a:t>
            </a:fld>
            <a:endParaRPr lang="en-US" dirty="0">
              <a:solidFill>
                <a:srgbClr val="999999"/>
              </a:solidFill>
            </a:endParaRPr>
          </a:p>
        </p:txBody>
      </p:sp>
      <p:pic>
        <p:nvPicPr>
          <p:cNvPr id="6" name="Picture 5">
            <a:extLst>
              <a:ext uri="{FF2B5EF4-FFF2-40B4-BE49-F238E27FC236}">
                <a16:creationId xmlns:a16="http://schemas.microsoft.com/office/drawing/2014/main" id="{AB9419C6-6299-4D46-A794-884475D0698D}"/>
              </a:ext>
            </a:extLst>
          </p:cNvPr>
          <p:cNvPicPr>
            <a:picLocks noChangeAspect="1"/>
          </p:cNvPicPr>
          <p:nvPr/>
        </p:nvPicPr>
        <p:blipFill>
          <a:blip r:embed="rId3"/>
          <a:stretch>
            <a:fillRect/>
          </a:stretch>
        </p:blipFill>
        <p:spPr>
          <a:xfrm>
            <a:off x="3609626" y="1720983"/>
            <a:ext cx="4972744" cy="1619476"/>
          </a:xfrm>
          <a:prstGeom prst="rect">
            <a:avLst/>
          </a:prstGeom>
        </p:spPr>
      </p:pic>
      <p:pic>
        <p:nvPicPr>
          <p:cNvPr id="8" name="Picture 7">
            <a:extLst>
              <a:ext uri="{FF2B5EF4-FFF2-40B4-BE49-F238E27FC236}">
                <a16:creationId xmlns:a16="http://schemas.microsoft.com/office/drawing/2014/main" id="{BF2E61F7-F93C-4480-AD5D-C019137F1DE2}"/>
              </a:ext>
            </a:extLst>
          </p:cNvPr>
          <p:cNvPicPr>
            <a:picLocks noChangeAspect="1"/>
          </p:cNvPicPr>
          <p:nvPr/>
        </p:nvPicPr>
        <p:blipFill>
          <a:blip r:embed="rId4"/>
          <a:stretch>
            <a:fillRect/>
          </a:stretch>
        </p:blipFill>
        <p:spPr>
          <a:xfrm>
            <a:off x="1890124" y="4128904"/>
            <a:ext cx="8411749" cy="1657581"/>
          </a:xfrm>
          <a:prstGeom prst="rect">
            <a:avLst/>
          </a:prstGeom>
        </p:spPr>
      </p:pic>
      <p:sp>
        <p:nvSpPr>
          <p:cNvPr id="10" name="Arrow: Down 9">
            <a:extLst>
              <a:ext uri="{FF2B5EF4-FFF2-40B4-BE49-F238E27FC236}">
                <a16:creationId xmlns:a16="http://schemas.microsoft.com/office/drawing/2014/main" id="{B2396089-70A5-4764-8FA7-B4756EE7C670}"/>
              </a:ext>
            </a:extLst>
          </p:cNvPr>
          <p:cNvSpPr/>
          <p:nvPr/>
        </p:nvSpPr>
        <p:spPr>
          <a:xfrm>
            <a:off x="5753098" y="3429000"/>
            <a:ext cx="685800" cy="699904"/>
          </a:xfrm>
          <a:prstGeom prst="down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Tree>
    <p:extLst>
      <p:ext uri="{BB962C8B-B14F-4D97-AF65-F5344CB8AC3E}">
        <p14:creationId xmlns:p14="http://schemas.microsoft.com/office/powerpoint/2010/main" val="1009189207"/>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rgbClr val="00B050"/>
                </a:solidFill>
              </a:rPr>
              <a:t>Defining Trips</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28</a:t>
            </a:fld>
            <a:endParaRPr lang="en-US" dirty="0">
              <a:solidFill>
                <a:srgbClr val="999999"/>
              </a:solidFill>
            </a:endParaRPr>
          </a:p>
        </p:txBody>
      </p:sp>
      <p:sp>
        <p:nvSpPr>
          <p:cNvPr id="9" name="Text Placeholder 1">
            <a:extLst>
              <a:ext uri="{FF2B5EF4-FFF2-40B4-BE49-F238E27FC236}">
                <a16:creationId xmlns:a16="http://schemas.microsoft.com/office/drawing/2014/main" id="{0538FA96-9C04-48F8-BCD0-A857A739DAC7}"/>
              </a:ext>
            </a:extLst>
          </p:cNvPr>
          <p:cNvSpPr txBox="1">
            <a:spLocks/>
          </p:cNvSpPr>
          <p:nvPr/>
        </p:nvSpPr>
        <p:spPr bwMode="auto">
          <a:xfrm>
            <a:off x="609599" y="914400"/>
            <a:ext cx="10972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t>Trip:</a:t>
            </a:r>
            <a:r>
              <a:rPr lang="en-US" sz="1800" b="1" dirty="0"/>
              <a:t> an interval where the difference between epoch is &lt; 1800 (30 minutes).</a:t>
            </a:r>
          </a:p>
          <a:p>
            <a:r>
              <a:rPr lang="en-US" sz="1800" dirty="0"/>
              <a:t>Trips with durations less than 60 seconds or greater than 12 hours filtered out.</a:t>
            </a:r>
          </a:p>
          <a:p>
            <a:pPr marL="0" indent="0">
              <a:buFont typeface="Arial" charset="0"/>
              <a:buNone/>
            </a:pPr>
            <a:endParaRPr lang="en-US" sz="1800" b="1" dirty="0"/>
          </a:p>
        </p:txBody>
      </p:sp>
      <p:pic>
        <p:nvPicPr>
          <p:cNvPr id="5" name="Picture 4">
            <a:extLst>
              <a:ext uri="{FF2B5EF4-FFF2-40B4-BE49-F238E27FC236}">
                <a16:creationId xmlns:a16="http://schemas.microsoft.com/office/drawing/2014/main" id="{B23A2661-D5C2-4306-B90C-D3F42017B910}"/>
              </a:ext>
            </a:extLst>
          </p:cNvPr>
          <p:cNvPicPr>
            <a:picLocks noChangeAspect="1"/>
          </p:cNvPicPr>
          <p:nvPr/>
        </p:nvPicPr>
        <p:blipFill>
          <a:blip r:embed="rId3"/>
          <a:stretch>
            <a:fillRect/>
          </a:stretch>
        </p:blipFill>
        <p:spPr>
          <a:xfrm>
            <a:off x="717779" y="2695446"/>
            <a:ext cx="10945458" cy="1771908"/>
          </a:xfrm>
          <a:prstGeom prst="rect">
            <a:avLst/>
          </a:prstGeom>
        </p:spPr>
      </p:pic>
    </p:spTree>
    <p:extLst>
      <p:ext uri="{BB962C8B-B14F-4D97-AF65-F5344CB8AC3E}">
        <p14:creationId xmlns:p14="http://schemas.microsoft.com/office/powerpoint/2010/main" val="260512139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rgbClr val="00B050"/>
                </a:solidFill>
              </a:rPr>
              <a:t>Quality Control &amp; Imputation</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29</a:t>
            </a:fld>
            <a:endParaRPr lang="en-US" dirty="0">
              <a:solidFill>
                <a:srgbClr val="999999"/>
              </a:solidFill>
            </a:endParaRPr>
          </a:p>
        </p:txBody>
      </p:sp>
      <p:pic>
        <p:nvPicPr>
          <p:cNvPr id="7" name="Picture 6">
            <a:extLst>
              <a:ext uri="{FF2B5EF4-FFF2-40B4-BE49-F238E27FC236}">
                <a16:creationId xmlns:a16="http://schemas.microsoft.com/office/drawing/2014/main" id="{64D6CC8C-AC1D-4B42-97F8-55BE5D4A11F3}"/>
              </a:ext>
            </a:extLst>
          </p:cNvPr>
          <p:cNvPicPr>
            <a:picLocks noChangeAspect="1"/>
          </p:cNvPicPr>
          <p:nvPr/>
        </p:nvPicPr>
        <p:blipFill>
          <a:blip r:embed="rId3"/>
          <a:stretch>
            <a:fillRect/>
          </a:stretch>
        </p:blipFill>
        <p:spPr>
          <a:xfrm>
            <a:off x="4674930" y="1816841"/>
            <a:ext cx="2842139" cy="3843347"/>
          </a:xfrm>
          <a:prstGeom prst="rect">
            <a:avLst/>
          </a:prstGeom>
        </p:spPr>
      </p:pic>
      <p:sp>
        <p:nvSpPr>
          <p:cNvPr id="10" name="Text Placeholder 1">
            <a:extLst>
              <a:ext uri="{FF2B5EF4-FFF2-40B4-BE49-F238E27FC236}">
                <a16:creationId xmlns:a16="http://schemas.microsoft.com/office/drawing/2014/main" id="{386B75D6-D401-4EB9-BAE7-0B46B411B768}"/>
              </a:ext>
            </a:extLst>
          </p:cNvPr>
          <p:cNvSpPr txBox="1">
            <a:spLocks/>
          </p:cNvSpPr>
          <p:nvPr/>
        </p:nvSpPr>
        <p:spPr bwMode="auto">
          <a:xfrm>
            <a:off x="3870661" y="1447800"/>
            <a:ext cx="4450675" cy="469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400" b="1" u="sng" dirty="0"/>
              <a:t>Proportion of Missing Values</a:t>
            </a:r>
            <a:endParaRPr lang="en-US" sz="1400" b="1" u="sng" dirty="0">
              <a:latin typeface="Century Gothic" panose="020B0502020202020204" pitchFamily="34" charset="0"/>
            </a:endParaRPr>
          </a:p>
        </p:txBody>
      </p:sp>
    </p:spTree>
    <p:extLst>
      <p:ext uri="{BB962C8B-B14F-4D97-AF65-F5344CB8AC3E}">
        <p14:creationId xmlns:p14="http://schemas.microsoft.com/office/powerpoint/2010/main" val="347199625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EC8E9A-A02B-4D99-A69C-6501F3E00F49}"/>
              </a:ext>
            </a:extLst>
          </p:cNvPr>
          <p:cNvSpPr>
            <a:spLocks noGrp="1"/>
          </p:cNvSpPr>
          <p:nvPr>
            <p:ph type="body" sz="quarter" idx="10"/>
          </p:nvPr>
        </p:nvSpPr>
        <p:spPr/>
        <p:txBody>
          <a:bodyPr/>
          <a:lstStyle/>
          <a:p>
            <a:r>
              <a:rPr lang="en-US" sz="1800" b="1" dirty="0"/>
              <a:t>Fremont, CA -&gt; West Lafayette, Indiana</a:t>
            </a:r>
          </a:p>
          <a:p>
            <a:r>
              <a:rPr lang="en-US" sz="1800" b="1" dirty="0"/>
              <a:t>Junior at Purdue University</a:t>
            </a:r>
          </a:p>
          <a:p>
            <a:pPr lvl="1"/>
            <a:r>
              <a:rPr lang="en-US" sz="1800" dirty="0"/>
              <a:t>B.S. Data Science/CS</a:t>
            </a:r>
          </a:p>
          <a:p>
            <a:pPr lvl="1"/>
            <a:r>
              <a:rPr lang="en-US" sz="1800" dirty="0"/>
              <a:t>Minor: Economics</a:t>
            </a:r>
          </a:p>
          <a:p>
            <a:r>
              <a:rPr lang="en-US" sz="1800" b="1" dirty="0"/>
              <a:t>Data Science Intern – Indiana Emergency Medical Services (08/19 – 12/19)</a:t>
            </a:r>
          </a:p>
          <a:p>
            <a:pPr lvl="1"/>
            <a:r>
              <a:rPr lang="en-US" sz="1800" dirty="0"/>
              <a:t>Designed backend for patient queue management system based on urgency levels, treatment times, patient population, emergencies, and walkouts.</a:t>
            </a:r>
          </a:p>
          <a:p>
            <a:pPr lvl="1"/>
            <a:r>
              <a:rPr lang="en-US" sz="1800" dirty="0"/>
              <a:t>Discovered shortages of employees due to low wages, high education costs, lack of skilled educators, and unaccommodating shift assignments.</a:t>
            </a:r>
          </a:p>
          <a:p>
            <a:r>
              <a:rPr lang="en-US" sz="1800" b="1" dirty="0"/>
              <a:t>Interests:</a:t>
            </a:r>
            <a:r>
              <a:rPr lang="en-US" sz="1800" dirty="0"/>
              <a:t> cooking, guitar, basketball, running, camping, tutoring, road trips</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400" i="1" dirty="0"/>
          </a:p>
          <a:p>
            <a:pPr marL="0" indent="0">
              <a:buNone/>
            </a:pPr>
            <a:endParaRPr lang="en-US" sz="1400" i="1" dirty="0"/>
          </a:p>
        </p:txBody>
      </p:sp>
      <p:sp>
        <p:nvSpPr>
          <p:cNvPr id="3" name="Title 2">
            <a:extLst>
              <a:ext uri="{FF2B5EF4-FFF2-40B4-BE49-F238E27FC236}">
                <a16:creationId xmlns:a16="http://schemas.microsoft.com/office/drawing/2014/main" id="{2A384CAE-8080-480C-A0D2-2C3B9159F27A}"/>
              </a:ext>
            </a:extLst>
          </p:cNvPr>
          <p:cNvSpPr>
            <a:spLocks noGrp="1"/>
          </p:cNvSpPr>
          <p:nvPr>
            <p:ph type="title"/>
          </p:nvPr>
        </p:nvSpPr>
        <p:spPr/>
        <p:txBody>
          <a:bodyPr/>
          <a:lstStyle/>
          <a:p>
            <a:r>
              <a:rPr lang="en-US" dirty="0"/>
              <a:t>Aman Chopra</a:t>
            </a:r>
          </a:p>
        </p:txBody>
      </p:sp>
      <p:sp>
        <p:nvSpPr>
          <p:cNvPr id="4" name="Slide Number Placeholder 3">
            <a:extLst>
              <a:ext uri="{FF2B5EF4-FFF2-40B4-BE49-F238E27FC236}">
                <a16:creationId xmlns:a16="http://schemas.microsoft.com/office/drawing/2014/main" id="{A127DBDA-0549-4B58-8D20-E1C048368F91}"/>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a:t>
            </a:fld>
            <a:endParaRPr lang="en-US" dirty="0">
              <a:solidFill>
                <a:srgbClr val="999999"/>
              </a:solidFill>
            </a:endParaRPr>
          </a:p>
        </p:txBody>
      </p:sp>
      <p:pic>
        <p:nvPicPr>
          <p:cNvPr id="6" name="Picture 5">
            <a:extLst>
              <a:ext uri="{FF2B5EF4-FFF2-40B4-BE49-F238E27FC236}">
                <a16:creationId xmlns:a16="http://schemas.microsoft.com/office/drawing/2014/main" id="{D1D34377-2BFF-4401-A445-135F38883B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9087" y="3881034"/>
            <a:ext cx="3429000" cy="2287149"/>
          </a:xfrm>
          <a:prstGeom prst="rect">
            <a:avLst/>
          </a:prstGeom>
          <a:effectLst>
            <a:softEdge rad="127000"/>
          </a:effectLst>
        </p:spPr>
      </p:pic>
      <p:pic>
        <p:nvPicPr>
          <p:cNvPr id="7" name="Picture 6">
            <a:extLst>
              <a:ext uri="{FF2B5EF4-FFF2-40B4-BE49-F238E27FC236}">
                <a16:creationId xmlns:a16="http://schemas.microsoft.com/office/drawing/2014/main" id="{803CC481-93A0-4FCB-B2E1-EA9FD90FB63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7778" r="11111" b="10059"/>
          <a:stretch/>
        </p:blipFill>
        <p:spPr>
          <a:xfrm>
            <a:off x="838200" y="4422471"/>
            <a:ext cx="1752600" cy="1828440"/>
          </a:xfrm>
          <a:prstGeom prst="rect">
            <a:avLst/>
          </a:prstGeom>
          <a:effectLst>
            <a:softEdge rad="31750"/>
          </a:effectLst>
        </p:spPr>
      </p:pic>
    </p:spTree>
    <p:extLst>
      <p:ext uri="{BB962C8B-B14F-4D97-AF65-F5344CB8AC3E}">
        <p14:creationId xmlns:p14="http://schemas.microsoft.com/office/powerpoint/2010/main" val="411839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rgbClr val="00B050"/>
                </a:solidFill>
              </a:rPr>
              <a:t>Quality Control &amp; Imputation</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30</a:t>
            </a:fld>
            <a:endParaRPr lang="en-US" dirty="0">
              <a:solidFill>
                <a:srgbClr val="999999"/>
              </a:solidFill>
            </a:endParaRPr>
          </a:p>
        </p:txBody>
      </p:sp>
      <p:pic>
        <p:nvPicPr>
          <p:cNvPr id="5" name="Picture 4">
            <a:extLst>
              <a:ext uri="{FF2B5EF4-FFF2-40B4-BE49-F238E27FC236}">
                <a16:creationId xmlns:a16="http://schemas.microsoft.com/office/drawing/2014/main" id="{DBF56BE1-61D0-494E-A8ED-CDEFA7B77D17}"/>
              </a:ext>
            </a:extLst>
          </p:cNvPr>
          <p:cNvPicPr>
            <a:picLocks noChangeAspect="1"/>
          </p:cNvPicPr>
          <p:nvPr/>
        </p:nvPicPr>
        <p:blipFill>
          <a:blip r:embed="rId3"/>
          <a:stretch>
            <a:fillRect/>
          </a:stretch>
        </p:blipFill>
        <p:spPr>
          <a:xfrm>
            <a:off x="879819" y="1221557"/>
            <a:ext cx="10432362" cy="4414885"/>
          </a:xfrm>
          <a:prstGeom prst="rect">
            <a:avLst/>
          </a:prstGeom>
        </p:spPr>
      </p:pic>
    </p:spTree>
    <p:extLst>
      <p:ext uri="{BB962C8B-B14F-4D97-AF65-F5344CB8AC3E}">
        <p14:creationId xmlns:p14="http://schemas.microsoft.com/office/powerpoint/2010/main" val="2208607247"/>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rgbClr val="00B050"/>
                </a:solidFill>
              </a:rPr>
              <a:t>Quality Control &amp; Imputation</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31</a:t>
            </a:fld>
            <a:endParaRPr lang="en-US" dirty="0">
              <a:solidFill>
                <a:srgbClr val="999999"/>
              </a:solidFill>
            </a:endParaRPr>
          </a:p>
        </p:txBody>
      </p:sp>
      <p:pic>
        <p:nvPicPr>
          <p:cNvPr id="6" name="Picture 5">
            <a:extLst>
              <a:ext uri="{FF2B5EF4-FFF2-40B4-BE49-F238E27FC236}">
                <a16:creationId xmlns:a16="http://schemas.microsoft.com/office/drawing/2014/main" id="{4643ED1D-4272-4264-A2D9-C3B2A039221B}"/>
              </a:ext>
            </a:extLst>
          </p:cNvPr>
          <p:cNvPicPr>
            <a:picLocks noChangeAspect="1"/>
          </p:cNvPicPr>
          <p:nvPr/>
        </p:nvPicPr>
        <p:blipFill>
          <a:blip r:embed="rId3"/>
          <a:stretch>
            <a:fillRect/>
          </a:stretch>
        </p:blipFill>
        <p:spPr>
          <a:xfrm>
            <a:off x="783117" y="1231748"/>
            <a:ext cx="10848167" cy="4554737"/>
          </a:xfrm>
          <a:prstGeom prst="rect">
            <a:avLst/>
          </a:prstGeom>
        </p:spPr>
      </p:pic>
    </p:spTree>
    <p:extLst>
      <p:ext uri="{BB962C8B-B14F-4D97-AF65-F5344CB8AC3E}">
        <p14:creationId xmlns:p14="http://schemas.microsoft.com/office/powerpoint/2010/main" val="4013874367"/>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rgbClr val="00B050"/>
                </a:solidFill>
              </a:rPr>
              <a:t>Quality Control &amp; Imputation</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32</a:t>
            </a:fld>
            <a:endParaRPr lang="en-US" dirty="0">
              <a:solidFill>
                <a:srgbClr val="999999"/>
              </a:solidFill>
            </a:endParaRPr>
          </a:p>
        </p:txBody>
      </p:sp>
      <p:pic>
        <p:nvPicPr>
          <p:cNvPr id="8" name="Picture 7">
            <a:extLst>
              <a:ext uri="{FF2B5EF4-FFF2-40B4-BE49-F238E27FC236}">
                <a16:creationId xmlns:a16="http://schemas.microsoft.com/office/drawing/2014/main" id="{3162E731-3258-4394-A6B1-6A6B987C75D3}"/>
              </a:ext>
            </a:extLst>
          </p:cNvPr>
          <p:cNvPicPr>
            <a:picLocks noChangeAspect="1"/>
          </p:cNvPicPr>
          <p:nvPr/>
        </p:nvPicPr>
        <p:blipFill>
          <a:blip r:embed="rId3"/>
          <a:stretch>
            <a:fillRect/>
          </a:stretch>
        </p:blipFill>
        <p:spPr>
          <a:xfrm>
            <a:off x="729443" y="1233487"/>
            <a:ext cx="10733114" cy="4529185"/>
          </a:xfrm>
          <a:prstGeom prst="rect">
            <a:avLst/>
          </a:prstGeom>
        </p:spPr>
      </p:pic>
    </p:spTree>
    <p:extLst>
      <p:ext uri="{BB962C8B-B14F-4D97-AF65-F5344CB8AC3E}">
        <p14:creationId xmlns:p14="http://schemas.microsoft.com/office/powerpoint/2010/main" val="905851899"/>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chemeClr val="accent3"/>
                </a:solidFill>
              </a:rPr>
              <a:t>4. Exploratory Analysis</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33</a:t>
            </a:fld>
            <a:endParaRPr lang="en-US" dirty="0">
              <a:solidFill>
                <a:srgbClr val="999999"/>
              </a:solidFill>
            </a:endParaRPr>
          </a:p>
        </p:txBody>
      </p:sp>
      <p:sp>
        <p:nvSpPr>
          <p:cNvPr id="9" name="Text Placeholder 1">
            <a:extLst>
              <a:ext uri="{FF2B5EF4-FFF2-40B4-BE49-F238E27FC236}">
                <a16:creationId xmlns:a16="http://schemas.microsoft.com/office/drawing/2014/main" id="{0538FA96-9C04-48F8-BCD0-A857A739DAC7}"/>
              </a:ext>
            </a:extLst>
          </p:cNvPr>
          <p:cNvSpPr txBox="1">
            <a:spLocks/>
          </p:cNvSpPr>
          <p:nvPr/>
        </p:nvSpPr>
        <p:spPr bwMode="auto">
          <a:xfrm>
            <a:off x="609599" y="914400"/>
            <a:ext cx="10972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After validating preprocessing steps, Python script written to streamline preprocessing &amp; construct pivot tables for batches of VINs. </a:t>
            </a:r>
          </a:p>
          <a:p>
            <a:endParaRPr lang="en-US" sz="1800" dirty="0"/>
          </a:p>
        </p:txBody>
      </p:sp>
      <p:pic>
        <p:nvPicPr>
          <p:cNvPr id="7" name="Picture 6">
            <a:extLst>
              <a:ext uri="{FF2B5EF4-FFF2-40B4-BE49-F238E27FC236}">
                <a16:creationId xmlns:a16="http://schemas.microsoft.com/office/drawing/2014/main" id="{66113C06-41F4-4425-8A0F-F97B1F101759}"/>
              </a:ext>
            </a:extLst>
          </p:cNvPr>
          <p:cNvPicPr>
            <a:picLocks noChangeAspect="1"/>
          </p:cNvPicPr>
          <p:nvPr/>
        </p:nvPicPr>
        <p:blipFill>
          <a:blip r:embed="rId3"/>
          <a:stretch>
            <a:fillRect/>
          </a:stretch>
        </p:blipFill>
        <p:spPr>
          <a:xfrm>
            <a:off x="3372056" y="1599875"/>
            <a:ext cx="5447886" cy="4343725"/>
          </a:xfrm>
          <a:prstGeom prst="rect">
            <a:avLst/>
          </a:prstGeom>
        </p:spPr>
      </p:pic>
    </p:spTree>
    <p:extLst>
      <p:ext uri="{BB962C8B-B14F-4D97-AF65-F5344CB8AC3E}">
        <p14:creationId xmlns:p14="http://schemas.microsoft.com/office/powerpoint/2010/main" val="62524123"/>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34</a:t>
            </a:fld>
            <a:endParaRPr lang="en-US" dirty="0">
              <a:solidFill>
                <a:srgbClr val="999999"/>
              </a:solidFill>
            </a:endParaRPr>
          </a:p>
        </p:txBody>
      </p:sp>
      <p:pic>
        <p:nvPicPr>
          <p:cNvPr id="7" name="Picture 6">
            <a:extLst>
              <a:ext uri="{FF2B5EF4-FFF2-40B4-BE49-F238E27FC236}">
                <a16:creationId xmlns:a16="http://schemas.microsoft.com/office/drawing/2014/main" id="{27E4E594-83B6-436E-A84F-B0E5813BB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2684"/>
            <a:ext cx="12192000" cy="4812632"/>
          </a:xfrm>
          <a:prstGeom prst="rect">
            <a:avLst/>
          </a:prstGeom>
        </p:spPr>
      </p:pic>
    </p:spTree>
    <p:extLst>
      <p:ext uri="{BB962C8B-B14F-4D97-AF65-F5344CB8AC3E}">
        <p14:creationId xmlns:p14="http://schemas.microsoft.com/office/powerpoint/2010/main" val="1544474023"/>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35</a:t>
            </a:fld>
            <a:endParaRPr lang="en-US" dirty="0">
              <a:solidFill>
                <a:srgbClr val="999999"/>
              </a:solidFill>
            </a:endParaRPr>
          </a:p>
        </p:txBody>
      </p:sp>
      <p:pic>
        <p:nvPicPr>
          <p:cNvPr id="5" name="Picture 4">
            <a:extLst>
              <a:ext uri="{FF2B5EF4-FFF2-40B4-BE49-F238E27FC236}">
                <a16:creationId xmlns:a16="http://schemas.microsoft.com/office/drawing/2014/main" id="{A2BEB89A-BAC7-457B-88D9-BD6706FC2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2684"/>
            <a:ext cx="12192000" cy="4812632"/>
          </a:xfrm>
          <a:prstGeom prst="rect">
            <a:avLst/>
          </a:prstGeom>
        </p:spPr>
      </p:pic>
    </p:spTree>
    <p:extLst>
      <p:ext uri="{BB962C8B-B14F-4D97-AF65-F5344CB8AC3E}">
        <p14:creationId xmlns:p14="http://schemas.microsoft.com/office/powerpoint/2010/main" val="3131276100"/>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36</a:t>
            </a:fld>
            <a:endParaRPr lang="en-US" dirty="0">
              <a:solidFill>
                <a:srgbClr val="999999"/>
              </a:solidFill>
            </a:endParaRPr>
          </a:p>
        </p:txBody>
      </p:sp>
      <p:pic>
        <p:nvPicPr>
          <p:cNvPr id="11" name="Picture 10">
            <a:extLst>
              <a:ext uri="{FF2B5EF4-FFF2-40B4-BE49-F238E27FC236}">
                <a16:creationId xmlns:a16="http://schemas.microsoft.com/office/drawing/2014/main" id="{780E54DC-02BC-490E-A516-7AAC7AFB987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43" t="2260" r="3933" b="-2260"/>
          <a:stretch/>
        </p:blipFill>
        <p:spPr>
          <a:xfrm>
            <a:off x="305548" y="838200"/>
            <a:ext cx="11580903" cy="5181600"/>
          </a:xfrm>
          <a:prstGeom prst="rect">
            <a:avLst/>
          </a:prstGeom>
        </p:spPr>
      </p:pic>
    </p:spTree>
    <p:extLst>
      <p:ext uri="{BB962C8B-B14F-4D97-AF65-F5344CB8AC3E}">
        <p14:creationId xmlns:p14="http://schemas.microsoft.com/office/powerpoint/2010/main" val="3959570794"/>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37</a:t>
            </a:fld>
            <a:endParaRPr lang="en-US" dirty="0">
              <a:solidFill>
                <a:srgbClr val="999999"/>
              </a:solidFill>
            </a:endParaRPr>
          </a:p>
        </p:txBody>
      </p:sp>
      <p:pic>
        <p:nvPicPr>
          <p:cNvPr id="13" name="Picture 12">
            <a:extLst>
              <a:ext uri="{FF2B5EF4-FFF2-40B4-BE49-F238E27FC236}">
                <a16:creationId xmlns:a16="http://schemas.microsoft.com/office/drawing/2014/main" id="{7907F263-2073-414C-94FF-ED0614A868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032" r="4682"/>
          <a:stretch/>
        </p:blipFill>
        <p:spPr>
          <a:xfrm>
            <a:off x="310339" y="842169"/>
            <a:ext cx="11571321" cy="5173662"/>
          </a:xfrm>
          <a:prstGeom prst="rect">
            <a:avLst/>
          </a:prstGeom>
        </p:spPr>
      </p:pic>
    </p:spTree>
    <p:extLst>
      <p:ext uri="{BB962C8B-B14F-4D97-AF65-F5344CB8AC3E}">
        <p14:creationId xmlns:p14="http://schemas.microsoft.com/office/powerpoint/2010/main" val="3283839256"/>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38</a:t>
            </a:fld>
            <a:endParaRPr lang="en-US" dirty="0">
              <a:solidFill>
                <a:srgbClr val="999999"/>
              </a:solidFill>
            </a:endParaRPr>
          </a:p>
        </p:txBody>
      </p:sp>
      <p:pic>
        <p:nvPicPr>
          <p:cNvPr id="6" name="Picture 5">
            <a:extLst>
              <a:ext uri="{FF2B5EF4-FFF2-40B4-BE49-F238E27FC236}">
                <a16:creationId xmlns:a16="http://schemas.microsoft.com/office/drawing/2014/main" id="{8E37637C-EFE0-4BF3-BE9F-091493F77A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50" r="5000"/>
          <a:stretch/>
        </p:blipFill>
        <p:spPr>
          <a:xfrm>
            <a:off x="287523" y="770658"/>
            <a:ext cx="11616953" cy="5316684"/>
          </a:xfrm>
          <a:prstGeom prst="rect">
            <a:avLst/>
          </a:prstGeom>
        </p:spPr>
      </p:pic>
    </p:spTree>
    <p:extLst>
      <p:ext uri="{BB962C8B-B14F-4D97-AF65-F5344CB8AC3E}">
        <p14:creationId xmlns:p14="http://schemas.microsoft.com/office/powerpoint/2010/main" val="4098625773"/>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39</a:t>
            </a:fld>
            <a:endParaRPr lang="en-US" dirty="0">
              <a:solidFill>
                <a:srgbClr val="999999"/>
              </a:solidFill>
            </a:endParaRPr>
          </a:p>
        </p:txBody>
      </p:sp>
      <p:pic>
        <p:nvPicPr>
          <p:cNvPr id="9" name="Picture 8">
            <a:extLst>
              <a:ext uri="{FF2B5EF4-FFF2-40B4-BE49-F238E27FC236}">
                <a16:creationId xmlns:a16="http://schemas.microsoft.com/office/drawing/2014/main" id="{17E55C93-0826-458E-BBD4-830203A7A7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853" r="3840"/>
          <a:stretch/>
        </p:blipFill>
        <p:spPr>
          <a:xfrm>
            <a:off x="72353" y="766555"/>
            <a:ext cx="12047293" cy="5324890"/>
          </a:xfrm>
          <a:prstGeom prst="rect">
            <a:avLst/>
          </a:prstGeom>
        </p:spPr>
      </p:pic>
    </p:spTree>
    <p:extLst>
      <p:ext uri="{BB962C8B-B14F-4D97-AF65-F5344CB8AC3E}">
        <p14:creationId xmlns:p14="http://schemas.microsoft.com/office/powerpoint/2010/main" val="2476861406"/>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https://qph.fs.quoracdn.net/main-qimg-5eaa7bccd26944b2e9babed11dbb2ee4">
            <a:extLst>
              <a:ext uri="{FF2B5EF4-FFF2-40B4-BE49-F238E27FC236}">
                <a16:creationId xmlns:a16="http://schemas.microsoft.com/office/drawing/2014/main" id="{39C88912-9AD9-4663-BA31-E98F431F66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552"/>
          <a:stretch/>
        </p:blipFill>
        <p:spPr bwMode="auto">
          <a:xfrm>
            <a:off x="7391400" y="2929719"/>
            <a:ext cx="4429125" cy="3318681"/>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r>
              <a:rPr lang="en-US" sz="1800" dirty="0"/>
              <a:t>Historically, Ford has had high warranty expenses, more than most other main U.S. auto manufacturers. Climate Control is investigating faulty compressors and other customer claims relating to the AC system, hoping to reduce warranty spending.</a:t>
            </a:r>
          </a:p>
          <a:p>
            <a:r>
              <a:rPr lang="en-US" sz="1800" dirty="0"/>
              <a:t>Possible symptoms for these customer complaints include driving behavior, differences in actual and requested temperature, system blockages, and other extraneous factors (season, duration of trip, etc.).</a:t>
            </a:r>
          </a:p>
          <a:p>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t>Business Problem &amp; Background</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a:t>
            </a:fld>
            <a:endParaRPr lang="en-US" dirty="0">
              <a:solidFill>
                <a:srgbClr val="999999"/>
              </a:solidFill>
            </a:endParaRPr>
          </a:p>
        </p:txBody>
      </p:sp>
      <p:grpSp>
        <p:nvGrpSpPr>
          <p:cNvPr id="11" name="Group 10">
            <a:extLst>
              <a:ext uri="{FF2B5EF4-FFF2-40B4-BE49-F238E27FC236}">
                <a16:creationId xmlns:a16="http://schemas.microsoft.com/office/drawing/2014/main" id="{D23DD0CF-1DFE-4F73-AF28-CEA41F705236}"/>
              </a:ext>
            </a:extLst>
          </p:cNvPr>
          <p:cNvGrpSpPr/>
          <p:nvPr/>
        </p:nvGrpSpPr>
        <p:grpSpPr>
          <a:xfrm>
            <a:off x="560716" y="3124200"/>
            <a:ext cx="5943600" cy="3048000"/>
            <a:chOff x="156244" y="2243669"/>
            <a:chExt cx="5939756" cy="3814715"/>
          </a:xfrm>
        </p:grpSpPr>
        <p:pic>
          <p:nvPicPr>
            <p:cNvPr id="6" name="Picture 5">
              <a:extLst>
                <a:ext uri="{FF2B5EF4-FFF2-40B4-BE49-F238E27FC236}">
                  <a16:creationId xmlns:a16="http://schemas.microsoft.com/office/drawing/2014/main" id="{26EABF53-527E-44CA-9DFF-BD198DB71DD8}"/>
                </a:ext>
              </a:extLst>
            </p:cNvPr>
            <p:cNvPicPr>
              <a:picLocks noChangeAspect="1"/>
            </p:cNvPicPr>
            <p:nvPr/>
          </p:nvPicPr>
          <p:blipFill>
            <a:blip r:embed="rId4"/>
            <a:stretch>
              <a:fillRect/>
            </a:stretch>
          </p:blipFill>
          <p:spPr>
            <a:xfrm>
              <a:off x="439740" y="2590800"/>
              <a:ext cx="4763165" cy="3467584"/>
            </a:xfrm>
            <a:prstGeom prst="rect">
              <a:avLst/>
            </a:prstGeom>
          </p:spPr>
        </p:pic>
        <p:sp>
          <p:nvSpPr>
            <p:cNvPr id="10" name="Text Placeholder 1">
              <a:extLst>
                <a:ext uri="{FF2B5EF4-FFF2-40B4-BE49-F238E27FC236}">
                  <a16:creationId xmlns:a16="http://schemas.microsoft.com/office/drawing/2014/main" id="{92EA2964-684E-4235-B633-2BBBCAD8640D}"/>
                </a:ext>
              </a:extLst>
            </p:cNvPr>
            <p:cNvSpPr txBox="1">
              <a:spLocks/>
            </p:cNvSpPr>
            <p:nvPr/>
          </p:nvSpPr>
          <p:spPr bwMode="auto">
            <a:xfrm>
              <a:off x="156244" y="2243669"/>
              <a:ext cx="5939756" cy="469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800" b="1" dirty="0"/>
                <a:t>Annual U.S. Auto Manufacturers Claims Paid (in millions)</a:t>
              </a:r>
              <a:endParaRPr lang="en-US" sz="1200" b="1" dirty="0">
                <a:latin typeface="Century Gothic" panose="020B0502020202020204" pitchFamily="34" charset="0"/>
              </a:endParaRPr>
            </a:p>
          </p:txBody>
        </p:sp>
      </p:grpSp>
      <p:sp>
        <p:nvSpPr>
          <p:cNvPr id="13" name="Text Placeholder 1">
            <a:extLst>
              <a:ext uri="{FF2B5EF4-FFF2-40B4-BE49-F238E27FC236}">
                <a16:creationId xmlns:a16="http://schemas.microsoft.com/office/drawing/2014/main" id="{ED89B845-9F53-4118-9197-350B116E0792}"/>
              </a:ext>
            </a:extLst>
          </p:cNvPr>
          <p:cNvSpPr txBox="1">
            <a:spLocks/>
          </p:cNvSpPr>
          <p:nvPr/>
        </p:nvSpPr>
        <p:spPr bwMode="auto">
          <a:xfrm>
            <a:off x="10901818" y="5666979"/>
            <a:ext cx="1263396"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000" b="1" dirty="0">
                <a:latin typeface="Century Gothic" panose="020B0502020202020204" pitchFamily="34" charset="0"/>
              </a:rPr>
              <a:t>Source: Clear Mechanic</a:t>
            </a:r>
          </a:p>
        </p:txBody>
      </p:sp>
    </p:spTree>
    <p:extLst>
      <p:ext uri="{BB962C8B-B14F-4D97-AF65-F5344CB8AC3E}">
        <p14:creationId xmlns:p14="http://schemas.microsoft.com/office/powerpoint/2010/main" val="1585798080"/>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40</a:t>
            </a:fld>
            <a:endParaRPr lang="en-US" dirty="0">
              <a:solidFill>
                <a:srgbClr val="999999"/>
              </a:solidFill>
            </a:endParaRPr>
          </a:p>
        </p:txBody>
      </p:sp>
      <p:pic>
        <p:nvPicPr>
          <p:cNvPr id="10" name="Picture 9">
            <a:extLst>
              <a:ext uri="{FF2B5EF4-FFF2-40B4-BE49-F238E27FC236}">
                <a16:creationId xmlns:a16="http://schemas.microsoft.com/office/drawing/2014/main" id="{9BFD0649-57A9-45C3-A332-0262B1DAF186}"/>
              </a:ext>
            </a:extLst>
          </p:cNvPr>
          <p:cNvPicPr>
            <a:picLocks noChangeAspect="1"/>
          </p:cNvPicPr>
          <p:nvPr/>
        </p:nvPicPr>
        <p:blipFill>
          <a:blip r:embed="rId3"/>
          <a:stretch>
            <a:fillRect/>
          </a:stretch>
        </p:blipFill>
        <p:spPr>
          <a:xfrm>
            <a:off x="1285448" y="858876"/>
            <a:ext cx="9621104" cy="5140247"/>
          </a:xfrm>
          <a:prstGeom prst="rect">
            <a:avLst/>
          </a:prstGeom>
        </p:spPr>
      </p:pic>
    </p:spTree>
    <p:extLst>
      <p:ext uri="{BB962C8B-B14F-4D97-AF65-F5344CB8AC3E}">
        <p14:creationId xmlns:p14="http://schemas.microsoft.com/office/powerpoint/2010/main" val="2469747668"/>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41</a:t>
            </a:fld>
            <a:endParaRPr lang="en-US" dirty="0">
              <a:solidFill>
                <a:srgbClr val="999999"/>
              </a:solidFill>
            </a:endParaRPr>
          </a:p>
        </p:txBody>
      </p:sp>
      <p:pic>
        <p:nvPicPr>
          <p:cNvPr id="2" name="Picture 1">
            <a:extLst>
              <a:ext uri="{FF2B5EF4-FFF2-40B4-BE49-F238E27FC236}">
                <a16:creationId xmlns:a16="http://schemas.microsoft.com/office/drawing/2014/main" id="{590A85DF-CCDE-4076-A276-49DB27BFE6C1}"/>
              </a:ext>
            </a:extLst>
          </p:cNvPr>
          <p:cNvPicPr>
            <a:picLocks noChangeAspect="1"/>
          </p:cNvPicPr>
          <p:nvPr/>
        </p:nvPicPr>
        <p:blipFill>
          <a:blip r:embed="rId3"/>
          <a:stretch>
            <a:fillRect/>
          </a:stretch>
        </p:blipFill>
        <p:spPr>
          <a:xfrm>
            <a:off x="289918" y="1438292"/>
            <a:ext cx="11612164" cy="4759837"/>
          </a:xfrm>
          <a:prstGeom prst="rect">
            <a:avLst/>
          </a:prstGeom>
        </p:spPr>
      </p:pic>
      <p:pic>
        <p:nvPicPr>
          <p:cNvPr id="5" name="Picture 4">
            <a:extLst>
              <a:ext uri="{FF2B5EF4-FFF2-40B4-BE49-F238E27FC236}">
                <a16:creationId xmlns:a16="http://schemas.microsoft.com/office/drawing/2014/main" id="{3EC6D2EA-3044-4415-B065-E4F9D3F223B7}"/>
              </a:ext>
            </a:extLst>
          </p:cNvPr>
          <p:cNvPicPr>
            <a:picLocks noChangeAspect="1"/>
          </p:cNvPicPr>
          <p:nvPr/>
        </p:nvPicPr>
        <p:blipFill>
          <a:blip r:embed="rId4"/>
          <a:stretch>
            <a:fillRect/>
          </a:stretch>
        </p:blipFill>
        <p:spPr>
          <a:xfrm>
            <a:off x="1404283" y="1076291"/>
            <a:ext cx="9383434" cy="362001"/>
          </a:xfrm>
          <a:prstGeom prst="rect">
            <a:avLst/>
          </a:prstGeom>
        </p:spPr>
      </p:pic>
    </p:spTree>
    <p:extLst>
      <p:ext uri="{BB962C8B-B14F-4D97-AF65-F5344CB8AC3E}">
        <p14:creationId xmlns:p14="http://schemas.microsoft.com/office/powerpoint/2010/main" val="750151669"/>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42</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28416" y="989014"/>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ea typeface="+mn-ea"/>
                <a:cs typeface="Calibri" panose="020F0502020204030204" pitchFamily="34" charset="0"/>
              </a:rPr>
              <a:t>Most concerning intervals are those reaching </a:t>
            </a:r>
            <a:br>
              <a:rPr lang="en-US" sz="1800" dirty="0">
                <a:ea typeface="+mn-ea"/>
                <a:cs typeface="Calibri" panose="020F0502020204030204" pitchFamily="34" charset="0"/>
              </a:rPr>
            </a:br>
            <a:r>
              <a:rPr lang="en-US" sz="1800" dirty="0">
                <a:ea typeface="+mn-ea"/>
                <a:cs typeface="Calibri" panose="020F0502020204030204" pitchFamily="34" charset="0"/>
              </a:rPr>
              <a:t>average low temperatures for long durations: </a:t>
            </a:r>
            <a:br>
              <a:rPr lang="en-US" sz="1800" dirty="0">
                <a:ea typeface="+mn-ea"/>
                <a:cs typeface="Calibri" panose="020F0502020204030204" pitchFamily="34" charset="0"/>
              </a:rPr>
            </a:br>
            <a:r>
              <a:rPr lang="en-US" sz="1800" dirty="0">
                <a:ea typeface="+mn-ea"/>
                <a:cs typeface="Calibri" panose="020F0502020204030204" pitchFamily="34" charset="0"/>
              </a:rPr>
              <a:t>30, 42, 157. </a:t>
            </a:r>
          </a:p>
        </p:txBody>
      </p:sp>
      <p:pic>
        <p:nvPicPr>
          <p:cNvPr id="7" name="Picture 6">
            <a:extLst>
              <a:ext uri="{FF2B5EF4-FFF2-40B4-BE49-F238E27FC236}">
                <a16:creationId xmlns:a16="http://schemas.microsoft.com/office/drawing/2014/main" id="{89EF5A2B-8EDA-4903-B874-A79D14444C9D}"/>
              </a:ext>
            </a:extLst>
          </p:cNvPr>
          <p:cNvPicPr>
            <a:picLocks noChangeAspect="1"/>
          </p:cNvPicPr>
          <p:nvPr/>
        </p:nvPicPr>
        <p:blipFill>
          <a:blip r:embed="rId3"/>
          <a:stretch>
            <a:fillRect/>
          </a:stretch>
        </p:blipFill>
        <p:spPr>
          <a:xfrm>
            <a:off x="457200" y="2296397"/>
            <a:ext cx="5449624" cy="2265205"/>
          </a:xfrm>
          <a:prstGeom prst="rect">
            <a:avLst/>
          </a:prstGeom>
        </p:spPr>
      </p:pic>
      <p:pic>
        <p:nvPicPr>
          <p:cNvPr id="11" name="Picture 10">
            <a:extLst>
              <a:ext uri="{FF2B5EF4-FFF2-40B4-BE49-F238E27FC236}">
                <a16:creationId xmlns:a16="http://schemas.microsoft.com/office/drawing/2014/main" id="{CD6A2372-C00C-481C-A129-9C33921A7F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5616" y="719551"/>
            <a:ext cx="5940159" cy="5418896"/>
          </a:xfrm>
          <a:prstGeom prst="rect">
            <a:avLst/>
          </a:prstGeom>
        </p:spPr>
      </p:pic>
    </p:spTree>
    <p:extLst>
      <p:ext uri="{BB962C8B-B14F-4D97-AF65-F5344CB8AC3E}">
        <p14:creationId xmlns:p14="http://schemas.microsoft.com/office/powerpoint/2010/main" val="2842179027"/>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43</a:t>
            </a:fld>
            <a:endParaRPr lang="en-US" dirty="0">
              <a:solidFill>
                <a:srgbClr val="999999"/>
              </a:solidFill>
            </a:endParaRPr>
          </a:p>
        </p:txBody>
      </p:sp>
      <p:pic>
        <p:nvPicPr>
          <p:cNvPr id="12" name="Picture 11">
            <a:extLst>
              <a:ext uri="{FF2B5EF4-FFF2-40B4-BE49-F238E27FC236}">
                <a16:creationId xmlns:a16="http://schemas.microsoft.com/office/drawing/2014/main" id="{BDB315F9-B827-4AD4-8F83-B1711DA5FD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1815" y="762000"/>
            <a:ext cx="5910497" cy="5412094"/>
          </a:xfrm>
          <a:prstGeom prst="rect">
            <a:avLst/>
          </a:prstGeom>
        </p:spPr>
      </p:pic>
      <p:pic>
        <p:nvPicPr>
          <p:cNvPr id="14" name="Picture 13">
            <a:extLst>
              <a:ext uri="{FF2B5EF4-FFF2-40B4-BE49-F238E27FC236}">
                <a16:creationId xmlns:a16="http://schemas.microsoft.com/office/drawing/2014/main" id="{72DEE98E-FC7C-4DAB-BD66-6F7118E943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1" y="2209800"/>
            <a:ext cx="5557652" cy="2351803"/>
          </a:xfrm>
          <a:prstGeom prst="rect">
            <a:avLst/>
          </a:prstGeom>
        </p:spPr>
      </p:pic>
    </p:spTree>
    <p:extLst>
      <p:ext uri="{BB962C8B-B14F-4D97-AF65-F5344CB8AC3E}">
        <p14:creationId xmlns:p14="http://schemas.microsoft.com/office/powerpoint/2010/main" val="649174921"/>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44</a:t>
            </a:fld>
            <a:endParaRPr lang="en-US" dirty="0">
              <a:solidFill>
                <a:srgbClr val="999999"/>
              </a:solidFill>
            </a:endParaRPr>
          </a:p>
        </p:txBody>
      </p:sp>
      <p:pic>
        <p:nvPicPr>
          <p:cNvPr id="5" name="Picture 4">
            <a:extLst>
              <a:ext uri="{FF2B5EF4-FFF2-40B4-BE49-F238E27FC236}">
                <a16:creationId xmlns:a16="http://schemas.microsoft.com/office/drawing/2014/main" id="{5B160BCD-ECD3-4D49-8B4C-71FDCB61F4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9389" y="762000"/>
            <a:ext cx="5907811" cy="5409636"/>
          </a:xfrm>
          <a:prstGeom prst="rect">
            <a:avLst/>
          </a:prstGeom>
        </p:spPr>
      </p:pic>
      <p:pic>
        <p:nvPicPr>
          <p:cNvPr id="8" name="Picture 7">
            <a:extLst>
              <a:ext uri="{FF2B5EF4-FFF2-40B4-BE49-F238E27FC236}">
                <a16:creationId xmlns:a16="http://schemas.microsoft.com/office/drawing/2014/main" id="{D47475F6-BD46-4B8E-8C2F-E929067EB6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813" y="2209800"/>
            <a:ext cx="5557654" cy="2351804"/>
          </a:xfrm>
          <a:prstGeom prst="rect">
            <a:avLst/>
          </a:prstGeom>
        </p:spPr>
      </p:pic>
    </p:spTree>
    <p:extLst>
      <p:ext uri="{BB962C8B-B14F-4D97-AF65-F5344CB8AC3E}">
        <p14:creationId xmlns:p14="http://schemas.microsoft.com/office/powerpoint/2010/main" val="4185140260"/>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45</a:t>
            </a:fld>
            <a:endParaRPr lang="en-US" dirty="0">
              <a:solidFill>
                <a:srgbClr val="999999"/>
              </a:solidFill>
            </a:endParaRPr>
          </a:p>
        </p:txBody>
      </p:sp>
      <p:pic>
        <p:nvPicPr>
          <p:cNvPr id="6" name="Picture 5">
            <a:extLst>
              <a:ext uri="{FF2B5EF4-FFF2-40B4-BE49-F238E27FC236}">
                <a16:creationId xmlns:a16="http://schemas.microsoft.com/office/drawing/2014/main" id="{41021585-9E08-4774-8449-08FCD2E0730E}"/>
              </a:ext>
            </a:extLst>
          </p:cNvPr>
          <p:cNvPicPr>
            <a:picLocks noChangeAspect="1"/>
          </p:cNvPicPr>
          <p:nvPr/>
        </p:nvPicPr>
        <p:blipFill rotWithShape="1">
          <a:blip r:embed="rId3"/>
          <a:srcRect l="16874" t="33580" r="14376" b="5437"/>
          <a:stretch/>
        </p:blipFill>
        <p:spPr>
          <a:xfrm>
            <a:off x="1099038" y="1066800"/>
            <a:ext cx="9993923" cy="4724400"/>
          </a:xfrm>
          <a:prstGeom prst="rect">
            <a:avLst/>
          </a:prstGeom>
        </p:spPr>
      </p:pic>
    </p:spTree>
    <p:extLst>
      <p:ext uri="{BB962C8B-B14F-4D97-AF65-F5344CB8AC3E}">
        <p14:creationId xmlns:p14="http://schemas.microsoft.com/office/powerpoint/2010/main" val="2298807610"/>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t>Challenges</a:t>
            </a:r>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46</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28416" y="989014"/>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ea typeface="+mn-ea"/>
                <a:cs typeface="Calibri" panose="020F0502020204030204" pitchFamily="34" charset="0"/>
              </a:rPr>
              <a:t>This study only considers only 15 2019 F-150s, a small proportion among the ~1 million F-150s sold each year.</a:t>
            </a:r>
          </a:p>
          <a:p>
            <a:r>
              <a:rPr lang="en-US" sz="1800" dirty="0">
                <a:ea typeface="+mn-ea"/>
                <a:cs typeface="Calibri" panose="020F0502020204030204" pitchFamily="34" charset="0"/>
              </a:rPr>
              <a:t>CAN signals transmitted at different frequencies. Imputation naïve as most signals were forward filled.</a:t>
            </a:r>
          </a:p>
          <a:p>
            <a:r>
              <a:rPr lang="en-US" sz="1800" dirty="0">
                <a:ea typeface="+mn-ea"/>
                <a:cs typeface="Calibri" panose="020F0502020204030204" pitchFamily="34" charset="0"/>
              </a:rPr>
              <a:t>Analysis does not consider interactions between variables. Simply observing linear correlations may not be sufficient to draw most accurate conclusions.</a:t>
            </a:r>
          </a:p>
          <a:p>
            <a:r>
              <a:rPr lang="en-US" sz="1800" dirty="0">
                <a:ea typeface="+mn-ea"/>
                <a:cs typeface="Calibri" panose="020F0502020204030204" pitchFamily="34" charset="0"/>
              </a:rPr>
              <a:t>Limited knowledge of signals makes interpretation difficult.</a:t>
            </a:r>
          </a:p>
          <a:p>
            <a:r>
              <a:rPr lang="en-US" sz="1800" dirty="0">
                <a:ea typeface="+mn-ea"/>
                <a:cs typeface="Calibri" panose="020F0502020204030204" pitchFamily="34" charset="0"/>
              </a:rPr>
              <a:t>Lack of RECIRC signals, which could have provided more information about cabin temperature air flow.</a:t>
            </a:r>
          </a:p>
          <a:p>
            <a:r>
              <a:rPr lang="en-US" sz="1800" dirty="0">
                <a:ea typeface="+mn-ea"/>
                <a:cs typeface="Calibri" panose="020F0502020204030204" pitchFamily="34" charset="0"/>
              </a:rPr>
              <a:t>Limited time.</a:t>
            </a:r>
          </a:p>
          <a:p>
            <a:endParaRPr lang="en-US" sz="1800" dirty="0">
              <a:ea typeface="+mn-ea"/>
              <a:cs typeface="Calibri" panose="020F0502020204030204" pitchFamily="34" charset="0"/>
            </a:endParaRPr>
          </a:p>
          <a:p>
            <a:endParaRPr lang="en-US" sz="1800" dirty="0">
              <a:ea typeface="+mn-ea"/>
              <a:cs typeface="Calibri" panose="020F0502020204030204" pitchFamily="34" charset="0"/>
            </a:endParaRPr>
          </a:p>
        </p:txBody>
      </p:sp>
    </p:spTree>
    <p:extLst>
      <p:ext uri="{BB962C8B-B14F-4D97-AF65-F5344CB8AC3E}">
        <p14:creationId xmlns:p14="http://schemas.microsoft.com/office/powerpoint/2010/main" val="315177587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r>
              <a:rPr lang="en-US" sz="1800" dirty="0"/>
              <a:t>Advised by climate control to analyze the following in F-150s to gain insights into customer complaints regarding the AC system.</a:t>
            </a:r>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t>Objectives</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5</a:t>
            </a:fld>
            <a:endParaRPr lang="en-US" dirty="0">
              <a:solidFill>
                <a:srgbClr val="999999"/>
              </a:solidFill>
            </a:endParaRPr>
          </a:p>
        </p:txBody>
      </p:sp>
      <p:graphicFrame>
        <p:nvGraphicFramePr>
          <p:cNvPr id="5" name="Diagram 4">
            <a:extLst>
              <a:ext uri="{FF2B5EF4-FFF2-40B4-BE49-F238E27FC236}">
                <a16:creationId xmlns:a16="http://schemas.microsoft.com/office/drawing/2014/main" id="{F8BFE1E2-D11D-4790-9E09-BEA9A030C962}"/>
              </a:ext>
            </a:extLst>
          </p:cNvPr>
          <p:cNvGraphicFramePr/>
          <p:nvPr>
            <p:extLst>
              <p:ext uri="{D42A27DB-BD31-4B8C-83A1-F6EECF244321}">
                <p14:modId xmlns:p14="http://schemas.microsoft.com/office/powerpoint/2010/main" val="2751913016"/>
              </p:ext>
            </p:extLst>
          </p:nvPr>
        </p:nvGraphicFramePr>
        <p:xfrm>
          <a:off x="1295400" y="1711728"/>
          <a:ext cx="9601200" cy="44251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1939241"/>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r>
              <a:rPr lang="en-US" sz="1800" dirty="0"/>
              <a:t>Big Data Drive utilizes a device connected via the OBD port to collect high-frequency data from the vehicle CAN bus. </a:t>
            </a:r>
          </a:p>
          <a:p>
            <a:r>
              <a:rPr lang="en-US" sz="1800" dirty="0"/>
              <a:t>Contains over 3,000 vehicles since January 2014 actively transmitting at a frequency of thousands of signals/</a:t>
            </a:r>
            <a:r>
              <a:rPr lang="en-US" sz="1800" dirty="0" err="1"/>
              <a:t>ms.</a:t>
            </a:r>
            <a:endParaRPr lang="en-US" sz="1800" dirty="0"/>
          </a:p>
          <a:p>
            <a:r>
              <a:rPr lang="en-US" sz="1800" dirty="0"/>
              <a:t>Data characteristics include VIN, vehicle characteristics, trip information, battery status, HVAC status, raw vehicle data, driver behavior, engine &amp; fuel status, etc.</a:t>
            </a:r>
          </a:p>
          <a:p>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t>Data Sources</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6</a:t>
            </a:fld>
            <a:endParaRPr lang="en-US" dirty="0">
              <a:solidFill>
                <a:srgbClr val="999999"/>
              </a:solidFill>
            </a:endParaRPr>
          </a:p>
        </p:txBody>
      </p:sp>
      <p:pic>
        <p:nvPicPr>
          <p:cNvPr id="6" name="Picture 5">
            <a:extLst>
              <a:ext uri="{FF2B5EF4-FFF2-40B4-BE49-F238E27FC236}">
                <a16:creationId xmlns:a16="http://schemas.microsoft.com/office/drawing/2014/main" id="{C84B4652-751D-49EB-BC70-51143EC21B80}"/>
              </a:ext>
            </a:extLst>
          </p:cNvPr>
          <p:cNvPicPr>
            <a:picLocks noChangeAspect="1"/>
          </p:cNvPicPr>
          <p:nvPr/>
        </p:nvPicPr>
        <p:blipFill>
          <a:blip r:embed="rId3"/>
          <a:stretch>
            <a:fillRect/>
          </a:stretch>
        </p:blipFill>
        <p:spPr>
          <a:xfrm>
            <a:off x="1635137" y="2704906"/>
            <a:ext cx="8921725" cy="3095866"/>
          </a:xfrm>
          <a:prstGeom prst="rect">
            <a:avLst/>
          </a:prstGeom>
        </p:spPr>
      </p:pic>
    </p:spTree>
    <p:extLst>
      <p:ext uri="{BB962C8B-B14F-4D97-AF65-F5344CB8AC3E}">
        <p14:creationId xmlns:p14="http://schemas.microsoft.com/office/powerpoint/2010/main" val="69876010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t>Workflow</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7</a:t>
            </a:fld>
            <a:endParaRPr lang="en-US" dirty="0">
              <a:solidFill>
                <a:srgbClr val="999999"/>
              </a:solidFill>
            </a:endParaRPr>
          </a:p>
        </p:txBody>
      </p:sp>
      <p:graphicFrame>
        <p:nvGraphicFramePr>
          <p:cNvPr id="7" name="Diagram 6">
            <a:extLst>
              <a:ext uri="{FF2B5EF4-FFF2-40B4-BE49-F238E27FC236}">
                <a16:creationId xmlns:a16="http://schemas.microsoft.com/office/drawing/2014/main" id="{DD5C2FCF-A137-4CD5-B67B-D981A0DF7572}"/>
              </a:ext>
            </a:extLst>
          </p:cNvPr>
          <p:cNvGraphicFramePr/>
          <p:nvPr>
            <p:extLst>
              <p:ext uri="{D42A27DB-BD31-4B8C-83A1-F6EECF244321}">
                <p14:modId xmlns:p14="http://schemas.microsoft.com/office/powerpoint/2010/main" val="550634389"/>
              </p:ext>
            </p:extLst>
          </p:nvPr>
        </p:nvGraphicFramePr>
        <p:xfrm>
          <a:off x="800100" y="990600"/>
          <a:ext cx="105918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 Placeholder 1">
            <a:extLst>
              <a:ext uri="{FF2B5EF4-FFF2-40B4-BE49-F238E27FC236}">
                <a16:creationId xmlns:a16="http://schemas.microsoft.com/office/drawing/2014/main" id="{356E1980-9E2A-47B8-82C3-B91C11123A65}"/>
              </a:ext>
            </a:extLst>
          </p:cNvPr>
          <p:cNvSpPr txBox="1">
            <a:spLocks/>
          </p:cNvSpPr>
          <p:nvPr/>
        </p:nvSpPr>
        <p:spPr bwMode="auto">
          <a:xfrm>
            <a:off x="1571624" y="3228976"/>
            <a:ext cx="396539"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800" b="1" u="sng" dirty="0">
                <a:latin typeface="Century Gothic" panose="020B0502020202020204" pitchFamily="34" charset="0"/>
              </a:rPr>
              <a:t>1</a:t>
            </a:r>
          </a:p>
        </p:txBody>
      </p:sp>
      <p:sp>
        <p:nvSpPr>
          <p:cNvPr id="11" name="Text Placeholder 1">
            <a:extLst>
              <a:ext uri="{FF2B5EF4-FFF2-40B4-BE49-F238E27FC236}">
                <a16:creationId xmlns:a16="http://schemas.microsoft.com/office/drawing/2014/main" id="{C9B2631E-C9D3-4D8F-8053-82C4B4E12B5A}"/>
              </a:ext>
            </a:extLst>
          </p:cNvPr>
          <p:cNvSpPr txBox="1">
            <a:spLocks/>
          </p:cNvSpPr>
          <p:nvPr/>
        </p:nvSpPr>
        <p:spPr bwMode="auto">
          <a:xfrm>
            <a:off x="3490912" y="3205163"/>
            <a:ext cx="396539"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800" b="1" u="sng" dirty="0">
                <a:latin typeface="Century Gothic" panose="020B0502020202020204" pitchFamily="34" charset="0"/>
              </a:rPr>
              <a:t>2</a:t>
            </a:r>
          </a:p>
        </p:txBody>
      </p:sp>
      <p:sp>
        <p:nvSpPr>
          <p:cNvPr id="12" name="Text Placeholder 1">
            <a:extLst>
              <a:ext uri="{FF2B5EF4-FFF2-40B4-BE49-F238E27FC236}">
                <a16:creationId xmlns:a16="http://schemas.microsoft.com/office/drawing/2014/main" id="{B9D7ECEF-91B1-41C6-B80B-5F047328C5A7}"/>
              </a:ext>
            </a:extLst>
          </p:cNvPr>
          <p:cNvSpPr txBox="1">
            <a:spLocks/>
          </p:cNvSpPr>
          <p:nvPr/>
        </p:nvSpPr>
        <p:spPr bwMode="auto">
          <a:xfrm>
            <a:off x="5407192" y="3214687"/>
            <a:ext cx="396539"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800" b="1" u="sng" dirty="0">
                <a:latin typeface="Century Gothic" panose="020B0502020202020204" pitchFamily="34" charset="0"/>
              </a:rPr>
              <a:t>3</a:t>
            </a:r>
          </a:p>
        </p:txBody>
      </p:sp>
      <p:sp>
        <p:nvSpPr>
          <p:cNvPr id="13" name="Text Placeholder 1">
            <a:extLst>
              <a:ext uri="{FF2B5EF4-FFF2-40B4-BE49-F238E27FC236}">
                <a16:creationId xmlns:a16="http://schemas.microsoft.com/office/drawing/2014/main" id="{C6A8A635-47EF-43AB-9E7D-CE6EFCC35C5B}"/>
              </a:ext>
            </a:extLst>
          </p:cNvPr>
          <p:cNvSpPr txBox="1">
            <a:spLocks/>
          </p:cNvSpPr>
          <p:nvPr/>
        </p:nvSpPr>
        <p:spPr bwMode="auto">
          <a:xfrm>
            <a:off x="7309661" y="3214688"/>
            <a:ext cx="436193"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800" b="1" u="sng" dirty="0">
                <a:latin typeface="Century Gothic" panose="020B0502020202020204" pitchFamily="34" charset="0"/>
              </a:rPr>
              <a:t>4</a:t>
            </a:r>
          </a:p>
        </p:txBody>
      </p:sp>
      <p:sp>
        <p:nvSpPr>
          <p:cNvPr id="14" name="Text Placeholder 1">
            <a:extLst>
              <a:ext uri="{FF2B5EF4-FFF2-40B4-BE49-F238E27FC236}">
                <a16:creationId xmlns:a16="http://schemas.microsoft.com/office/drawing/2014/main" id="{BEF39587-6013-4463-A36A-1A491BB843B0}"/>
              </a:ext>
            </a:extLst>
          </p:cNvPr>
          <p:cNvSpPr txBox="1">
            <a:spLocks/>
          </p:cNvSpPr>
          <p:nvPr/>
        </p:nvSpPr>
        <p:spPr bwMode="auto">
          <a:xfrm>
            <a:off x="9260056" y="3233736"/>
            <a:ext cx="396539"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800" b="1" u="sng" dirty="0">
                <a:latin typeface="Century Gothic" panose="020B0502020202020204" pitchFamily="34" charset="0"/>
              </a:rPr>
              <a:t>5</a:t>
            </a:r>
          </a:p>
        </p:txBody>
      </p:sp>
    </p:spTree>
    <p:extLst>
      <p:ext uri="{BB962C8B-B14F-4D97-AF65-F5344CB8AC3E}">
        <p14:creationId xmlns:p14="http://schemas.microsoft.com/office/powerpoint/2010/main" val="192340960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43C1A1-FC6A-4A5B-98E2-39C712FB4E96}"/>
              </a:ext>
            </a:extLst>
          </p:cNvPr>
          <p:cNvSpPr/>
          <p:nvPr/>
        </p:nvSpPr>
        <p:spPr>
          <a:xfrm>
            <a:off x="10029678" y="3554331"/>
            <a:ext cx="1542757" cy="469901"/>
          </a:xfrm>
          <a:prstGeom prst="rect">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21" name="Rectangle 20">
            <a:extLst>
              <a:ext uri="{FF2B5EF4-FFF2-40B4-BE49-F238E27FC236}">
                <a16:creationId xmlns:a16="http://schemas.microsoft.com/office/drawing/2014/main" id="{92F8C287-177F-4728-9B3A-2C12BFE803EB}"/>
              </a:ext>
            </a:extLst>
          </p:cNvPr>
          <p:cNvSpPr/>
          <p:nvPr/>
        </p:nvSpPr>
        <p:spPr>
          <a:xfrm>
            <a:off x="10013118" y="2833769"/>
            <a:ext cx="1542757" cy="469901"/>
          </a:xfrm>
          <a:prstGeom prst="rect">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3" name="Title 2">
            <a:extLst>
              <a:ext uri="{FF2B5EF4-FFF2-40B4-BE49-F238E27FC236}">
                <a16:creationId xmlns:a16="http://schemas.microsoft.com/office/drawing/2014/main" id="{2A384CAE-8080-480C-A0D2-2C3B9159F27A}"/>
              </a:ext>
            </a:extLst>
          </p:cNvPr>
          <p:cNvSpPr>
            <a:spLocks noGrp="1"/>
          </p:cNvSpPr>
          <p:nvPr>
            <p:ph type="title"/>
          </p:nvPr>
        </p:nvSpPr>
        <p:spPr/>
        <p:txBody>
          <a:bodyPr/>
          <a:lstStyle/>
          <a:p>
            <a:r>
              <a:rPr lang="en-US" dirty="0">
                <a:solidFill>
                  <a:schemeClr val="accent2"/>
                </a:solidFill>
              </a:rPr>
              <a:t>1. F-150 Selection Criteria</a:t>
            </a:r>
          </a:p>
        </p:txBody>
      </p:sp>
      <p:sp>
        <p:nvSpPr>
          <p:cNvPr id="4" name="Slide Number Placeholder 3">
            <a:extLst>
              <a:ext uri="{FF2B5EF4-FFF2-40B4-BE49-F238E27FC236}">
                <a16:creationId xmlns:a16="http://schemas.microsoft.com/office/drawing/2014/main" id="{A127DBDA-0549-4B58-8D20-E1C048368F91}"/>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8</a:t>
            </a:fld>
            <a:endParaRPr lang="en-US" dirty="0">
              <a:solidFill>
                <a:srgbClr val="999999"/>
              </a:solidFill>
            </a:endParaRPr>
          </a:p>
        </p:txBody>
      </p:sp>
      <p:graphicFrame>
        <p:nvGraphicFramePr>
          <p:cNvPr id="8" name="Diagram 7">
            <a:extLst>
              <a:ext uri="{FF2B5EF4-FFF2-40B4-BE49-F238E27FC236}">
                <a16:creationId xmlns:a16="http://schemas.microsoft.com/office/drawing/2014/main" id="{0234D050-9A13-4782-A15D-D1E0BC898704}"/>
              </a:ext>
            </a:extLst>
          </p:cNvPr>
          <p:cNvGraphicFramePr/>
          <p:nvPr>
            <p:extLst>
              <p:ext uri="{D42A27DB-BD31-4B8C-83A1-F6EECF244321}">
                <p14:modId xmlns:p14="http://schemas.microsoft.com/office/powerpoint/2010/main" val="4258577470"/>
              </p:ext>
            </p:extLst>
          </p:nvPr>
        </p:nvGraphicFramePr>
        <p:xfrm>
          <a:off x="2438400" y="1378613"/>
          <a:ext cx="63246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a:extLst>
              <a:ext uri="{FF2B5EF4-FFF2-40B4-BE49-F238E27FC236}">
                <a16:creationId xmlns:a16="http://schemas.microsoft.com/office/drawing/2014/main" id="{8CDAD3B1-D3D8-4B57-B72D-0C5C8BB60FE7}"/>
              </a:ext>
            </a:extLst>
          </p:cNvPr>
          <p:cNvGrpSpPr/>
          <p:nvPr/>
        </p:nvGrpSpPr>
        <p:grpSpPr>
          <a:xfrm>
            <a:off x="304800" y="2407313"/>
            <a:ext cx="1752600" cy="2057400"/>
            <a:chOff x="609600" y="2895600"/>
            <a:chExt cx="1524000" cy="1828800"/>
          </a:xfrm>
        </p:grpSpPr>
        <p:sp>
          <p:nvSpPr>
            <p:cNvPr id="9" name="Arrow: Right 8">
              <a:extLst>
                <a:ext uri="{FF2B5EF4-FFF2-40B4-BE49-F238E27FC236}">
                  <a16:creationId xmlns:a16="http://schemas.microsoft.com/office/drawing/2014/main" id="{B610F7BC-D57F-4E2B-BAE3-CCE143C8B956}"/>
                </a:ext>
              </a:extLst>
            </p:cNvPr>
            <p:cNvSpPr/>
            <p:nvPr/>
          </p:nvSpPr>
          <p:spPr>
            <a:xfrm>
              <a:off x="609600" y="2895600"/>
              <a:ext cx="1524000" cy="1828800"/>
            </a:xfrm>
            <a:prstGeom prst="rightArrow">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10" name="TextBox 9">
              <a:extLst>
                <a:ext uri="{FF2B5EF4-FFF2-40B4-BE49-F238E27FC236}">
                  <a16:creationId xmlns:a16="http://schemas.microsoft.com/office/drawing/2014/main" id="{C6D29B47-0D7F-4011-90AE-848587152A8E}"/>
                </a:ext>
              </a:extLst>
            </p:cNvPr>
            <p:cNvSpPr txBox="1"/>
            <p:nvPr/>
          </p:nvSpPr>
          <p:spPr>
            <a:xfrm>
              <a:off x="609600" y="3579167"/>
              <a:ext cx="1295399" cy="395713"/>
            </a:xfrm>
            <a:prstGeom prst="rect">
              <a:avLst/>
            </a:prstGeom>
            <a:noFill/>
            <a:ln>
              <a:noFill/>
            </a:ln>
          </p:spPr>
          <p:txBody>
            <a:bodyPr wrap="square" rtlCol="0">
              <a:spAutoFit/>
            </a:bodyPr>
            <a:lstStyle/>
            <a:p>
              <a:pPr lvl="0" algn="ctr"/>
              <a:r>
                <a:rPr lang="en-US" sz="1200" b="1" dirty="0"/>
                <a:t>784 F-150 VINs from BDD</a:t>
              </a:r>
            </a:p>
          </p:txBody>
        </p:sp>
      </p:grpSp>
      <p:sp>
        <p:nvSpPr>
          <p:cNvPr id="16" name="Arrow: Right 15">
            <a:extLst>
              <a:ext uri="{FF2B5EF4-FFF2-40B4-BE49-F238E27FC236}">
                <a16:creationId xmlns:a16="http://schemas.microsoft.com/office/drawing/2014/main" id="{D21FD242-F891-4CDB-9291-26839E60A95A}"/>
              </a:ext>
            </a:extLst>
          </p:cNvPr>
          <p:cNvSpPr/>
          <p:nvPr/>
        </p:nvSpPr>
        <p:spPr>
          <a:xfrm>
            <a:off x="8953500" y="2370214"/>
            <a:ext cx="876300" cy="2057400"/>
          </a:xfrm>
          <a:prstGeom prst="rightArrow">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18" name="TextBox 17">
            <a:extLst>
              <a:ext uri="{FF2B5EF4-FFF2-40B4-BE49-F238E27FC236}">
                <a16:creationId xmlns:a16="http://schemas.microsoft.com/office/drawing/2014/main" id="{DB3AFBAE-C416-46E6-860A-425362C081E4}"/>
              </a:ext>
            </a:extLst>
          </p:cNvPr>
          <p:cNvSpPr txBox="1"/>
          <p:nvPr/>
        </p:nvSpPr>
        <p:spPr>
          <a:xfrm>
            <a:off x="9734843" y="2899443"/>
            <a:ext cx="2099309" cy="338554"/>
          </a:xfrm>
          <a:prstGeom prst="rect">
            <a:avLst/>
          </a:prstGeom>
          <a:noFill/>
          <a:ln>
            <a:noFill/>
          </a:ln>
        </p:spPr>
        <p:txBody>
          <a:bodyPr wrap="square" rtlCol="0">
            <a:spAutoFit/>
          </a:bodyPr>
          <a:lstStyle/>
          <a:p>
            <a:pPr lvl="0" algn="ctr"/>
            <a:r>
              <a:rPr lang="en-US" sz="1600" b="1" dirty="0"/>
              <a:t>64 2018 F-150s</a:t>
            </a:r>
          </a:p>
        </p:txBody>
      </p:sp>
      <p:sp>
        <p:nvSpPr>
          <p:cNvPr id="20" name="TextBox 19">
            <a:extLst>
              <a:ext uri="{FF2B5EF4-FFF2-40B4-BE49-F238E27FC236}">
                <a16:creationId xmlns:a16="http://schemas.microsoft.com/office/drawing/2014/main" id="{C2DEB009-7BBF-4D65-A513-1E14EB0C0E8F}"/>
              </a:ext>
            </a:extLst>
          </p:cNvPr>
          <p:cNvSpPr txBox="1"/>
          <p:nvPr/>
        </p:nvSpPr>
        <p:spPr>
          <a:xfrm>
            <a:off x="9862990" y="3621503"/>
            <a:ext cx="1914524" cy="338554"/>
          </a:xfrm>
          <a:prstGeom prst="rect">
            <a:avLst/>
          </a:prstGeom>
          <a:noFill/>
          <a:ln>
            <a:noFill/>
          </a:ln>
        </p:spPr>
        <p:txBody>
          <a:bodyPr wrap="square" rtlCol="0">
            <a:spAutoFit/>
          </a:bodyPr>
          <a:lstStyle/>
          <a:p>
            <a:pPr lvl="0" algn="ctr"/>
            <a:r>
              <a:rPr lang="en-US" sz="1600" b="1" dirty="0"/>
              <a:t>100 2019 F-150s</a:t>
            </a:r>
          </a:p>
        </p:txBody>
      </p:sp>
    </p:spTree>
    <p:extLst>
      <p:ext uri="{BB962C8B-B14F-4D97-AF65-F5344CB8AC3E}">
        <p14:creationId xmlns:p14="http://schemas.microsoft.com/office/powerpoint/2010/main" val="211608335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r>
              <a:rPr lang="en-US" sz="1800" dirty="0"/>
              <a:t>2018-2019 F-150 DBCs contain ~1600 total signals.</a:t>
            </a:r>
          </a:p>
          <a:p>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chemeClr val="accent4"/>
                </a:solidFill>
              </a:rPr>
              <a:t>2. Signal Availability</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9</a:t>
            </a:fld>
            <a:endParaRPr lang="en-US" dirty="0">
              <a:solidFill>
                <a:srgbClr val="999999"/>
              </a:solidFill>
            </a:endParaRPr>
          </a:p>
        </p:txBody>
      </p:sp>
      <p:graphicFrame>
        <p:nvGraphicFramePr>
          <p:cNvPr id="7" name="Table 6">
            <a:extLst>
              <a:ext uri="{FF2B5EF4-FFF2-40B4-BE49-F238E27FC236}">
                <a16:creationId xmlns:a16="http://schemas.microsoft.com/office/drawing/2014/main" id="{170FFFD4-1F9B-4083-A2F3-15B1FA755B93}"/>
              </a:ext>
            </a:extLst>
          </p:cNvPr>
          <p:cNvGraphicFramePr>
            <a:graphicFrameLocks noGrp="1"/>
          </p:cNvGraphicFramePr>
          <p:nvPr>
            <p:extLst>
              <p:ext uri="{D42A27DB-BD31-4B8C-83A1-F6EECF244321}">
                <p14:modId xmlns:p14="http://schemas.microsoft.com/office/powerpoint/2010/main" val="2371175850"/>
              </p:ext>
            </p:extLst>
          </p:nvPr>
        </p:nvGraphicFramePr>
        <p:xfrm>
          <a:off x="4876800" y="4956340"/>
          <a:ext cx="2272379" cy="460564"/>
        </p:xfrm>
        <a:graphic>
          <a:graphicData uri="http://schemas.openxmlformats.org/drawingml/2006/table">
            <a:tbl>
              <a:tblPr/>
              <a:tblGrid>
                <a:gridCol w="2272379">
                  <a:extLst>
                    <a:ext uri="{9D8B030D-6E8A-4147-A177-3AD203B41FA5}">
                      <a16:colId xmlns:a16="http://schemas.microsoft.com/office/drawing/2014/main" val="317038725"/>
                    </a:ext>
                  </a:extLst>
                </a:gridCol>
              </a:tblGrid>
              <a:tr h="230282">
                <a:tc>
                  <a:txBody>
                    <a:bodyPr/>
                    <a:lstStyle/>
                    <a:p>
                      <a:pPr algn="l" fontAlgn="b"/>
                      <a:r>
                        <a:rPr lang="en-US" sz="1400" b="1" i="0" u="none" strike="noStrike" dirty="0">
                          <a:solidFill>
                            <a:srgbClr val="000000"/>
                          </a:solidFill>
                          <a:effectLst/>
                          <a:latin typeface="+mn-lt"/>
                        </a:rPr>
                        <a:t>Battery Info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1915347283"/>
                  </a:ext>
                </a:extLst>
              </a:tr>
              <a:tr h="230282">
                <a:tc>
                  <a:txBody>
                    <a:bodyPr/>
                    <a:lstStyle/>
                    <a:p>
                      <a:pPr algn="l" fontAlgn="b"/>
                      <a:r>
                        <a:rPr lang="en-US" sz="1400" b="0" i="0" u="none" strike="noStrike" dirty="0" err="1">
                          <a:solidFill>
                            <a:srgbClr val="000000"/>
                          </a:solidFill>
                          <a:effectLst/>
                          <a:latin typeface="+mn-lt"/>
                        </a:rPr>
                        <a:t>BattULo_U_Actl</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945925603"/>
                  </a:ext>
                </a:extLst>
              </a:tr>
            </a:tbl>
          </a:graphicData>
        </a:graphic>
      </p:graphicFrame>
      <p:graphicFrame>
        <p:nvGraphicFramePr>
          <p:cNvPr id="8" name="Table 7">
            <a:extLst>
              <a:ext uri="{FF2B5EF4-FFF2-40B4-BE49-F238E27FC236}">
                <a16:creationId xmlns:a16="http://schemas.microsoft.com/office/drawing/2014/main" id="{41EBC1AF-8295-4905-8F7D-142F79ACE111}"/>
              </a:ext>
            </a:extLst>
          </p:cNvPr>
          <p:cNvGraphicFramePr>
            <a:graphicFrameLocks noGrp="1"/>
          </p:cNvGraphicFramePr>
          <p:nvPr>
            <p:extLst>
              <p:ext uri="{D42A27DB-BD31-4B8C-83A1-F6EECF244321}">
                <p14:modId xmlns:p14="http://schemas.microsoft.com/office/powerpoint/2010/main" val="103273299"/>
              </p:ext>
            </p:extLst>
          </p:nvPr>
        </p:nvGraphicFramePr>
        <p:xfrm>
          <a:off x="8628749" y="1901660"/>
          <a:ext cx="2272378" cy="891540"/>
        </p:xfrm>
        <a:graphic>
          <a:graphicData uri="http://schemas.openxmlformats.org/drawingml/2006/table">
            <a:tbl>
              <a:tblPr/>
              <a:tblGrid>
                <a:gridCol w="2272378">
                  <a:extLst>
                    <a:ext uri="{9D8B030D-6E8A-4147-A177-3AD203B41FA5}">
                      <a16:colId xmlns:a16="http://schemas.microsoft.com/office/drawing/2014/main" val="1062338960"/>
                    </a:ext>
                  </a:extLst>
                </a:gridCol>
              </a:tblGrid>
              <a:tr h="161925">
                <a:tc>
                  <a:txBody>
                    <a:bodyPr/>
                    <a:lstStyle/>
                    <a:p>
                      <a:pPr algn="l" fontAlgn="b"/>
                      <a:r>
                        <a:rPr lang="en-US" sz="1400" b="1" i="0" u="none" strike="noStrike" dirty="0">
                          <a:solidFill>
                            <a:srgbClr val="000000"/>
                          </a:solidFill>
                          <a:effectLst/>
                          <a:latin typeface="+mn-lt"/>
                        </a:rPr>
                        <a:t>Behavior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3764150828"/>
                  </a:ext>
                </a:extLst>
              </a:tr>
              <a:tr h="161925">
                <a:tc>
                  <a:txBody>
                    <a:bodyPr/>
                    <a:lstStyle/>
                    <a:p>
                      <a:pPr algn="l" fontAlgn="b"/>
                      <a:r>
                        <a:rPr lang="en-US" sz="1400" b="0" i="0" u="none" strike="noStrike" dirty="0" err="1">
                          <a:solidFill>
                            <a:srgbClr val="000000"/>
                          </a:solidFill>
                          <a:effectLst/>
                          <a:latin typeface="+mn-lt"/>
                        </a:rPr>
                        <a:t>DriverWindowPosition</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462347612"/>
                  </a:ext>
                </a:extLst>
              </a:tr>
              <a:tr h="161925">
                <a:tc>
                  <a:txBody>
                    <a:bodyPr/>
                    <a:lstStyle/>
                    <a:p>
                      <a:pPr algn="l" fontAlgn="b"/>
                      <a:r>
                        <a:rPr lang="en-US" sz="1400" b="0" i="0" u="none" strike="noStrike" dirty="0" err="1">
                          <a:solidFill>
                            <a:srgbClr val="000000"/>
                          </a:solidFill>
                          <a:effectLst/>
                          <a:latin typeface="+mn-lt"/>
                        </a:rPr>
                        <a:t>RearPassWindowPos</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261550596"/>
                  </a:ext>
                </a:extLst>
              </a:tr>
              <a:tr h="161925">
                <a:tc>
                  <a:txBody>
                    <a:bodyPr/>
                    <a:lstStyle/>
                    <a:p>
                      <a:pPr algn="l" fontAlgn="b"/>
                      <a:r>
                        <a:rPr lang="en-US" sz="1400" b="0" i="0" u="none" strike="noStrike" dirty="0" err="1">
                          <a:solidFill>
                            <a:srgbClr val="000000"/>
                          </a:solidFill>
                          <a:effectLst/>
                          <a:latin typeface="+mn-lt"/>
                        </a:rPr>
                        <a:t>PassWindowPosition</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4184624435"/>
                  </a:ext>
                </a:extLst>
              </a:tr>
            </a:tbl>
          </a:graphicData>
        </a:graphic>
      </p:graphicFrame>
      <p:graphicFrame>
        <p:nvGraphicFramePr>
          <p:cNvPr id="9" name="Table 8">
            <a:extLst>
              <a:ext uri="{FF2B5EF4-FFF2-40B4-BE49-F238E27FC236}">
                <a16:creationId xmlns:a16="http://schemas.microsoft.com/office/drawing/2014/main" id="{3B6EA4D7-7879-43C6-953C-59FC72AC600B}"/>
              </a:ext>
            </a:extLst>
          </p:cNvPr>
          <p:cNvGraphicFramePr>
            <a:graphicFrameLocks noGrp="1"/>
          </p:cNvGraphicFramePr>
          <p:nvPr>
            <p:extLst>
              <p:ext uri="{D42A27DB-BD31-4B8C-83A1-F6EECF244321}">
                <p14:modId xmlns:p14="http://schemas.microsoft.com/office/powerpoint/2010/main" val="14509510"/>
              </p:ext>
            </p:extLst>
          </p:nvPr>
        </p:nvGraphicFramePr>
        <p:xfrm>
          <a:off x="8628749" y="3526172"/>
          <a:ext cx="2267616" cy="445770"/>
        </p:xfrm>
        <a:graphic>
          <a:graphicData uri="http://schemas.openxmlformats.org/drawingml/2006/table">
            <a:tbl>
              <a:tblPr/>
              <a:tblGrid>
                <a:gridCol w="2267616">
                  <a:extLst>
                    <a:ext uri="{9D8B030D-6E8A-4147-A177-3AD203B41FA5}">
                      <a16:colId xmlns:a16="http://schemas.microsoft.com/office/drawing/2014/main" val="3782808961"/>
                    </a:ext>
                  </a:extLst>
                </a:gridCol>
              </a:tblGrid>
              <a:tr h="161925">
                <a:tc>
                  <a:txBody>
                    <a:bodyPr/>
                    <a:lstStyle/>
                    <a:p>
                      <a:pPr algn="l" fontAlgn="b"/>
                      <a:r>
                        <a:rPr lang="en-US" sz="1400" b="1" i="0" u="none" strike="noStrike" dirty="0">
                          <a:solidFill>
                            <a:srgbClr val="000000"/>
                          </a:solidFill>
                          <a:effectLst/>
                          <a:latin typeface="+mn-lt"/>
                        </a:rPr>
                        <a:t>Brake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3668249657"/>
                  </a:ext>
                </a:extLst>
              </a:tr>
              <a:tr h="161925">
                <a:tc>
                  <a:txBody>
                    <a:bodyPr/>
                    <a:lstStyle/>
                    <a:p>
                      <a:pPr algn="l" fontAlgn="t"/>
                      <a:r>
                        <a:rPr lang="en-US" sz="1400" b="0" i="0" u="none" strike="noStrike" dirty="0" err="1">
                          <a:solidFill>
                            <a:srgbClr val="000000"/>
                          </a:solidFill>
                          <a:effectLst/>
                          <a:latin typeface="+mn-lt"/>
                        </a:rPr>
                        <a:t>BrkTot_Tq_Actl</a:t>
                      </a:r>
                      <a:endParaRPr lang="en-US" sz="1400" b="0" i="0" u="none" strike="noStrike" dirty="0">
                        <a:solidFill>
                          <a:srgbClr val="000000"/>
                        </a:solidFill>
                        <a:effectLst/>
                        <a:latin typeface="+mn-lt"/>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418951061"/>
                  </a:ext>
                </a:extLst>
              </a:tr>
            </a:tbl>
          </a:graphicData>
        </a:graphic>
      </p:graphicFrame>
      <p:graphicFrame>
        <p:nvGraphicFramePr>
          <p:cNvPr id="12" name="Table 11">
            <a:extLst>
              <a:ext uri="{FF2B5EF4-FFF2-40B4-BE49-F238E27FC236}">
                <a16:creationId xmlns:a16="http://schemas.microsoft.com/office/drawing/2014/main" id="{0D7BA65D-AF8A-431E-AC39-9F3B3FEC6481}"/>
              </a:ext>
            </a:extLst>
          </p:cNvPr>
          <p:cNvGraphicFramePr>
            <a:graphicFrameLocks noGrp="1"/>
          </p:cNvGraphicFramePr>
          <p:nvPr>
            <p:extLst>
              <p:ext uri="{D42A27DB-BD31-4B8C-83A1-F6EECF244321}">
                <p14:modId xmlns:p14="http://schemas.microsoft.com/office/powerpoint/2010/main" val="1549058130"/>
              </p:ext>
            </p:extLst>
          </p:nvPr>
        </p:nvGraphicFramePr>
        <p:xfrm>
          <a:off x="8657323" y="4704915"/>
          <a:ext cx="2243804" cy="891540"/>
        </p:xfrm>
        <a:graphic>
          <a:graphicData uri="http://schemas.openxmlformats.org/drawingml/2006/table">
            <a:tbl>
              <a:tblPr/>
              <a:tblGrid>
                <a:gridCol w="2243804">
                  <a:extLst>
                    <a:ext uri="{9D8B030D-6E8A-4147-A177-3AD203B41FA5}">
                      <a16:colId xmlns:a16="http://schemas.microsoft.com/office/drawing/2014/main" val="1030080108"/>
                    </a:ext>
                  </a:extLst>
                </a:gridCol>
              </a:tblGrid>
              <a:tr h="161925">
                <a:tc>
                  <a:txBody>
                    <a:bodyPr/>
                    <a:lstStyle/>
                    <a:p>
                      <a:pPr algn="l" fontAlgn="b"/>
                      <a:r>
                        <a:rPr lang="en-US" sz="1400" b="1" i="0" u="none" strike="noStrike" dirty="0">
                          <a:solidFill>
                            <a:srgbClr val="000000"/>
                          </a:solidFill>
                          <a:effectLst/>
                          <a:latin typeface="+mn-lt"/>
                        </a:rPr>
                        <a:t>Driving Info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4179320566"/>
                  </a:ext>
                </a:extLst>
              </a:tr>
              <a:tr h="161925">
                <a:tc>
                  <a:txBody>
                    <a:bodyPr/>
                    <a:lstStyle/>
                    <a:p>
                      <a:pPr algn="l" fontAlgn="b"/>
                      <a:r>
                        <a:rPr lang="en-US" sz="1400" b="0" i="0" u="none" strike="noStrike" dirty="0">
                          <a:solidFill>
                            <a:srgbClr val="000000"/>
                          </a:solidFill>
                          <a:effectLst/>
                          <a:latin typeface="+mn-lt"/>
                        </a:rPr>
                        <a:t>VehLong2_A_Actl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014145410"/>
                  </a:ext>
                </a:extLst>
              </a:tr>
              <a:tr h="161925">
                <a:tc>
                  <a:txBody>
                    <a:bodyPr/>
                    <a:lstStyle/>
                    <a:p>
                      <a:pPr algn="l" fontAlgn="b"/>
                      <a:r>
                        <a:rPr lang="en-US" sz="1400" b="0" i="0" u="none" strike="noStrike" dirty="0" err="1">
                          <a:solidFill>
                            <a:srgbClr val="000000"/>
                          </a:solidFill>
                          <a:effectLst/>
                          <a:latin typeface="+mn-lt"/>
                        </a:rPr>
                        <a:t>ApedPos_Pc_ActlArb</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844561801"/>
                  </a:ext>
                </a:extLst>
              </a:tr>
              <a:tr h="161925">
                <a:tc>
                  <a:txBody>
                    <a:bodyPr/>
                    <a:lstStyle/>
                    <a:p>
                      <a:pPr algn="l" fontAlgn="t"/>
                      <a:r>
                        <a:rPr lang="en-US" sz="1400" b="0" i="0" u="none" strike="noStrike" dirty="0" err="1">
                          <a:solidFill>
                            <a:srgbClr val="000000"/>
                          </a:solidFill>
                          <a:effectLst/>
                          <a:latin typeface="+mn-lt"/>
                        </a:rPr>
                        <a:t>OdometerMasterValue</a:t>
                      </a:r>
                      <a:endParaRPr lang="en-US" sz="1400" b="0" i="0" u="none" strike="noStrike" dirty="0">
                        <a:solidFill>
                          <a:srgbClr val="000000"/>
                        </a:solidFill>
                        <a:effectLst/>
                        <a:latin typeface="+mn-lt"/>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400857515"/>
                  </a:ext>
                </a:extLst>
              </a:tr>
            </a:tbl>
          </a:graphicData>
        </a:graphic>
      </p:graphicFrame>
      <p:graphicFrame>
        <p:nvGraphicFramePr>
          <p:cNvPr id="13" name="Table 12">
            <a:extLst>
              <a:ext uri="{FF2B5EF4-FFF2-40B4-BE49-F238E27FC236}">
                <a16:creationId xmlns:a16="http://schemas.microsoft.com/office/drawing/2014/main" id="{C4E95527-2234-433B-84A7-B7541544A78A}"/>
              </a:ext>
            </a:extLst>
          </p:cNvPr>
          <p:cNvGraphicFramePr>
            <a:graphicFrameLocks noGrp="1"/>
          </p:cNvGraphicFramePr>
          <p:nvPr>
            <p:extLst>
              <p:ext uri="{D42A27DB-BD31-4B8C-83A1-F6EECF244321}">
                <p14:modId xmlns:p14="http://schemas.microsoft.com/office/powerpoint/2010/main" val="2490107324"/>
              </p:ext>
            </p:extLst>
          </p:nvPr>
        </p:nvGraphicFramePr>
        <p:xfrm>
          <a:off x="1158189" y="1885233"/>
          <a:ext cx="2243804" cy="668655"/>
        </p:xfrm>
        <a:graphic>
          <a:graphicData uri="http://schemas.openxmlformats.org/drawingml/2006/table">
            <a:tbl>
              <a:tblPr/>
              <a:tblGrid>
                <a:gridCol w="2243804">
                  <a:extLst>
                    <a:ext uri="{9D8B030D-6E8A-4147-A177-3AD203B41FA5}">
                      <a16:colId xmlns:a16="http://schemas.microsoft.com/office/drawing/2014/main" val="929235190"/>
                    </a:ext>
                  </a:extLst>
                </a:gridCol>
              </a:tblGrid>
              <a:tr h="161925">
                <a:tc>
                  <a:txBody>
                    <a:bodyPr/>
                    <a:lstStyle/>
                    <a:p>
                      <a:pPr algn="l" fontAlgn="b"/>
                      <a:r>
                        <a:rPr lang="en-US" sz="1400" b="1" i="0" u="none" strike="noStrike" dirty="0">
                          <a:solidFill>
                            <a:srgbClr val="000000"/>
                          </a:solidFill>
                          <a:effectLst/>
                          <a:latin typeface="+mn-lt"/>
                        </a:rPr>
                        <a:t>Engine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1060150512"/>
                  </a:ext>
                </a:extLst>
              </a:tr>
              <a:tr h="161925">
                <a:tc>
                  <a:txBody>
                    <a:bodyPr/>
                    <a:lstStyle/>
                    <a:p>
                      <a:pPr algn="l" fontAlgn="b"/>
                      <a:r>
                        <a:rPr lang="en-US" sz="1400" b="0" i="0" u="none" strike="noStrike" dirty="0" err="1">
                          <a:solidFill>
                            <a:srgbClr val="000000"/>
                          </a:solidFill>
                          <a:effectLst/>
                          <a:latin typeface="+mn-lt"/>
                        </a:rPr>
                        <a:t>Veh_V_ActlEng</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984069294"/>
                  </a:ext>
                </a:extLst>
              </a:tr>
              <a:tr h="161925">
                <a:tc>
                  <a:txBody>
                    <a:bodyPr/>
                    <a:lstStyle/>
                    <a:p>
                      <a:pPr algn="l" fontAlgn="b"/>
                      <a:r>
                        <a:rPr lang="en-US" sz="1400" b="0" i="0" u="none" strike="noStrike" dirty="0" err="1">
                          <a:solidFill>
                            <a:srgbClr val="000000"/>
                          </a:solidFill>
                          <a:effectLst/>
                          <a:latin typeface="+mn-lt"/>
                        </a:rPr>
                        <a:t>EngAout_N_Actl</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224579500"/>
                  </a:ext>
                </a:extLst>
              </a:tr>
            </a:tbl>
          </a:graphicData>
        </a:graphic>
      </p:graphicFrame>
      <p:graphicFrame>
        <p:nvGraphicFramePr>
          <p:cNvPr id="14" name="Table 13">
            <a:extLst>
              <a:ext uri="{FF2B5EF4-FFF2-40B4-BE49-F238E27FC236}">
                <a16:creationId xmlns:a16="http://schemas.microsoft.com/office/drawing/2014/main" id="{8CA4CD6E-1B1F-4BDB-B585-6141B0B274B6}"/>
              </a:ext>
            </a:extLst>
          </p:cNvPr>
          <p:cNvGraphicFramePr>
            <a:graphicFrameLocks noGrp="1"/>
          </p:cNvGraphicFramePr>
          <p:nvPr>
            <p:extLst>
              <p:ext uri="{D42A27DB-BD31-4B8C-83A1-F6EECF244321}">
                <p14:modId xmlns:p14="http://schemas.microsoft.com/office/powerpoint/2010/main" val="805359718"/>
              </p:ext>
            </p:extLst>
          </p:nvPr>
        </p:nvGraphicFramePr>
        <p:xfrm>
          <a:off x="1158635" y="3367605"/>
          <a:ext cx="2243804" cy="2228850"/>
        </p:xfrm>
        <a:graphic>
          <a:graphicData uri="http://schemas.openxmlformats.org/drawingml/2006/table">
            <a:tbl>
              <a:tblPr/>
              <a:tblGrid>
                <a:gridCol w="2243804">
                  <a:extLst>
                    <a:ext uri="{9D8B030D-6E8A-4147-A177-3AD203B41FA5}">
                      <a16:colId xmlns:a16="http://schemas.microsoft.com/office/drawing/2014/main" val="3901318176"/>
                    </a:ext>
                  </a:extLst>
                </a:gridCol>
              </a:tblGrid>
              <a:tr h="161925">
                <a:tc>
                  <a:txBody>
                    <a:bodyPr/>
                    <a:lstStyle/>
                    <a:p>
                      <a:pPr algn="l" fontAlgn="b"/>
                      <a:r>
                        <a:rPr lang="en-US" sz="1400" b="1" i="0" u="none" strike="noStrike" kern="1200" dirty="0">
                          <a:solidFill>
                            <a:srgbClr val="000000"/>
                          </a:solidFill>
                          <a:effectLst/>
                          <a:latin typeface="+mn-lt"/>
                          <a:ea typeface="+mn-ea"/>
                          <a:cs typeface="+mn-cs"/>
                        </a:rPr>
                        <a:t>HVAC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3847728697"/>
                  </a:ext>
                </a:extLst>
              </a:tr>
              <a:tr h="161925">
                <a:tc>
                  <a:txBody>
                    <a:bodyPr/>
                    <a:lstStyle/>
                    <a:p>
                      <a:pPr algn="l" fontAlgn="b"/>
                      <a:r>
                        <a:rPr lang="en-US" sz="1400" b="0" i="0" u="none" strike="noStrike" dirty="0" err="1">
                          <a:solidFill>
                            <a:srgbClr val="000000"/>
                          </a:solidFill>
                          <a:effectLst/>
                          <a:latin typeface="+mn-lt"/>
                        </a:rPr>
                        <a:t>AirAmb_Te_ActlFilt</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654139857"/>
                  </a:ext>
                </a:extLst>
              </a:tr>
              <a:tr h="161925">
                <a:tc>
                  <a:txBody>
                    <a:bodyPr/>
                    <a:lstStyle/>
                    <a:p>
                      <a:pPr algn="l" fontAlgn="b"/>
                      <a:r>
                        <a:rPr lang="en-US" sz="1400" b="0" i="0" u="none" strike="noStrike" dirty="0" err="1">
                          <a:solidFill>
                            <a:srgbClr val="000000"/>
                          </a:solidFill>
                          <a:effectLst/>
                          <a:latin typeface="+mn-lt"/>
                        </a:rPr>
                        <a:t>Outside_Air_Temp_Stat</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921059252"/>
                  </a:ext>
                </a:extLst>
              </a:tr>
              <a:tr h="161925">
                <a:tc>
                  <a:txBody>
                    <a:bodyPr/>
                    <a:lstStyle/>
                    <a:p>
                      <a:pPr algn="l" fontAlgn="ctr"/>
                      <a:r>
                        <a:rPr lang="en-US" sz="1400" b="0" i="0" u="none" strike="noStrike" dirty="0" err="1">
                          <a:solidFill>
                            <a:srgbClr val="000000"/>
                          </a:solidFill>
                          <a:effectLst/>
                          <a:latin typeface="+mn-lt"/>
                        </a:rPr>
                        <a:t>AmbTempImpr</a:t>
                      </a:r>
                      <a:endParaRPr lang="en-US" sz="1400" b="0" i="0" u="none" strike="noStrike" dirty="0">
                        <a:solidFill>
                          <a:srgbClr val="000000"/>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4223639685"/>
                  </a:ext>
                </a:extLst>
              </a:tr>
              <a:tr h="161925">
                <a:tc>
                  <a:txBody>
                    <a:bodyPr/>
                    <a:lstStyle/>
                    <a:p>
                      <a:pPr algn="l" fontAlgn="b"/>
                      <a:r>
                        <a:rPr lang="en-US" sz="1400" b="0" i="0" u="none" strike="noStrike" dirty="0" err="1">
                          <a:solidFill>
                            <a:srgbClr val="000000"/>
                          </a:solidFill>
                          <a:effectLst/>
                          <a:latin typeface="+mn-lt"/>
                        </a:rPr>
                        <a:t>HvacEvap_Te_Actl</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129370634"/>
                  </a:ext>
                </a:extLst>
              </a:tr>
              <a:tr h="161925">
                <a:tc>
                  <a:txBody>
                    <a:bodyPr/>
                    <a:lstStyle/>
                    <a:p>
                      <a:pPr algn="l" fontAlgn="b"/>
                      <a:r>
                        <a:rPr lang="en-US" sz="1400" b="0" i="0" u="none" strike="noStrike" dirty="0" err="1">
                          <a:solidFill>
                            <a:srgbClr val="000000"/>
                          </a:solidFill>
                          <a:effectLst/>
                          <a:latin typeface="+mn-lt"/>
                        </a:rPr>
                        <a:t>HvacEvap_Te_Rq</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4041581635"/>
                  </a:ext>
                </a:extLst>
              </a:tr>
              <a:tr h="161925">
                <a:tc>
                  <a:txBody>
                    <a:bodyPr/>
                    <a:lstStyle/>
                    <a:p>
                      <a:pPr algn="l" fontAlgn="b"/>
                      <a:r>
                        <a:rPr lang="en-US" sz="1400" b="0" i="0" u="none" strike="noStrike" dirty="0" err="1">
                          <a:solidFill>
                            <a:srgbClr val="000000"/>
                          </a:solidFill>
                          <a:effectLst/>
                          <a:latin typeface="+mn-lt"/>
                        </a:rPr>
                        <a:t>AirCondFluidHi_P_Actl</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498285203"/>
                  </a:ext>
                </a:extLst>
              </a:tr>
              <a:tr h="161925">
                <a:tc>
                  <a:txBody>
                    <a:bodyPr/>
                    <a:lstStyle/>
                    <a:p>
                      <a:pPr algn="l" fontAlgn="b"/>
                      <a:r>
                        <a:rPr lang="en-US" sz="1400" b="0" i="0" u="none" strike="noStrike" dirty="0" err="1">
                          <a:solidFill>
                            <a:srgbClr val="000000"/>
                          </a:solidFill>
                          <a:effectLst/>
                          <a:latin typeface="+mn-lt"/>
                        </a:rPr>
                        <a:t>CoolantFanStepAct</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283379951"/>
                  </a:ext>
                </a:extLst>
              </a:tr>
              <a:tr h="161925">
                <a:tc>
                  <a:txBody>
                    <a:bodyPr/>
                    <a:lstStyle/>
                    <a:p>
                      <a:pPr algn="l" fontAlgn="b"/>
                      <a:r>
                        <a:rPr lang="en-US" sz="1400" b="0" i="0" u="none" strike="noStrike" dirty="0" err="1">
                          <a:solidFill>
                            <a:srgbClr val="000000"/>
                          </a:solidFill>
                          <a:effectLst/>
                          <a:latin typeface="+mn-lt"/>
                        </a:rPr>
                        <a:t>HvacAirCond_B_Rq</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400582210"/>
                  </a:ext>
                </a:extLst>
              </a:tr>
              <a:tr h="161925">
                <a:tc>
                  <a:txBody>
                    <a:bodyPr/>
                    <a:lstStyle/>
                    <a:p>
                      <a:pPr algn="l" fontAlgn="b"/>
                      <a:r>
                        <a:rPr lang="en-US" sz="1400" b="0" i="0" u="none" strike="noStrike" dirty="0" err="1">
                          <a:solidFill>
                            <a:srgbClr val="000000"/>
                          </a:solidFill>
                          <a:effectLst/>
                          <a:latin typeface="+mn-lt"/>
                        </a:rPr>
                        <a:t>HvacBlwrFront_D_Stat</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847629779"/>
                  </a:ext>
                </a:extLst>
              </a:tr>
            </a:tbl>
          </a:graphicData>
        </a:graphic>
      </p:graphicFrame>
      <p:graphicFrame>
        <p:nvGraphicFramePr>
          <p:cNvPr id="17" name="Table 16">
            <a:extLst>
              <a:ext uri="{FF2B5EF4-FFF2-40B4-BE49-F238E27FC236}">
                <a16:creationId xmlns:a16="http://schemas.microsoft.com/office/drawing/2014/main" id="{59B5900E-1080-4B0C-A92A-975F7A39F17B}"/>
              </a:ext>
            </a:extLst>
          </p:cNvPr>
          <p:cNvGraphicFramePr>
            <a:graphicFrameLocks noGrp="1"/>
          </p:cNvGraphicFramePr>
          <p:nvPr>
            <p:extLst>
              <p:ext uri="{D42A27DB-BD31-4B8C-83A1-F6EECF244321}">
                <p14:modId xmlns:p14="http://schemas.microsoft.com/office/powerpoint/2010/main" val="4018910617"/>
              </p:ext>
            </p:extLst>
          </p:nvPr>
        </p:nvGraphicFramePr>
        <p:xfrm>
          <a:off x="4881563" y="1901660"/>
          <a:ext cx="2267616" cy="668655"/>
        </p:xfrm>
        <a:graphic>
          <a:graphicData uri="http://schemas.openxmlformats.org/drawingml/2006/table">
            <a:tbl>
              <a:tblPr/>
              <a:tblGrid>
                <a:gridCol w="2267616">
                  <a:extLst>
                    <a:ext uri="{9D8B030D-6E8A-4147-A177-3AD203B41FA5}">
                      <a16:colId xmlns:a16="http://schemas.microsoft.com/office/drawing/2014/main" val="3981761812"/>
                    </a:ext>
                  </a:extLst>
                </a:gridCol>
              </a:tblGrid>
              <a:tr h="161925">
                <a:tc>
                  <a:txBody>
                    <a:bodyPr/>
                    <a:lstStyle/>
                    <a:p>
                      <a:pPr algn="l" fontAlgn="b"/>
                      <a:r>
                        <a:rPr lang="en-US" sz="1400" b="1" i="0" u="none" strike="noStrike" dirty="0">
                          <a:solidFill>
                            <a:srgbClr val="000000"/>
                          </a:solidFill>
                          <a:effectLst/>
                          <a:latin typeface="+mn-lt"/>
                        </a:rPr>
                        <a:t>Transmission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47810527"/>
                  </a:ext>
                </a:extLst>
              </a:tr>
              <a:tr h="161925">
                <a:tc>
                  <a:txBody>
                    <a:bodyPr/>
                    <a:lstStyle/>
                    <a:p>
                      <a:pPr algn="l" fontAlgn="b"/>
                      <a:r>
                        <a:rPr lang="en-US" sz="1400" b="0" i="0" u="none" strike="noStrike" dirty="0" err="1">
                          <a:solidFill>
                            <a:srgbClr val="000000"/>
                          </a:solidFill>
                          <a:effectLst/>
                          <a:latin typeface="+mn-lt"/>
                        </a:rPr>
                        <a:t>GearLvrPos_D_Actl</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440046680"/>
                  </a:ext>
                </a:extLst>
              </a:tr>
              <a:tr h="161925">
                <a:tc>
                  <a:txBody>
                    <a:bodyPr/>
                    <a:lstStyle/>
                    <a:p>
                      <a:pPr algn="l" fontAlgn="b"/>
                      <a:r>
                        <a:rPr lang="en-US" sz="1400" b="0" i="0" u="none" strike="noStrike" dirty="0" err="1">
                          <a:solidFill>
                            <a:srgbClr val="000000"/>
                          </a:solidFill>
                          <a:effectLst/>
                          <a:latin typeface="+mn-lt"/>
                        </a:rPr>
                        <a:t>Ignition_Status</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08837260"/>
                  </a:ext>
                </a:extLst>
              </a:tr>
            </a:tbl>
          </a:graphicData>
        </a:graphic>
      </p:graphicFrame>
      <p:grpSp>
        <p:nvGrpSpPr>
          <p:cNvPr id="20" name="Group 19">
            <a:extLst>
              <a:ext uri="{FF2B5EF4-FFF2-40B4-BE49-F238E27FC236}">
                <a16:creationId xmlns:a16="http://schemas.microsoft.com/office/drawing/2014/main" id="{9FFA64F1-B41A-4739-8A83-17549233B354}"/>
              </a:ext>
            </a:extLst>
          </p:cNvPr>
          <p:cNvGrpSpPr/>
          <p:nvPr/>
        </p:nvGrpSpPr>
        <p:grpSpPr>
          <a:xfrm>
            <a:off x="5200080" y="3042049"/>
            <a:ext cx="1445953" cy="1414015"/>
            <a:chOff x="5200080" y="3042049"/>
            <a:chExt cx="1445953" cy="1414015"/>
          </a:xfrm>
        </p:grpSpPr>
        <p:sp>
          <p:nvSpPr>
            <p:cNvPr id="19" name="Rectangle 18">
              <a:extLst>
                <a:ext uri="{FF2B5EF4-FFF2-40B4-BE49-F238E27FC236}">
                  <a16:creationId xmlns:a16="http://schemas.microsoft.com/office/drawing/2014/main" id="{B9759707-BA18-4FFB-A4FD-AAB2971AA82B}"/>
                </a:ext>
              </a:extLst>
            </p:cNvPr>
            <p:cNvSpPr/>
            <p:nvPr/>
          </p:nvSpPr>
          <p:spPr>
            <a:xfrm>
              <a:off x="5200080" y="3042049"/>
              <a:ext cx="1445953" cy="1414015"/>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pic>
          <p:nvPicPr>
            <p:cNvPr id="18" name="Graphic 17" descr="Question mark">
              <a:extLst>
                <a:ext uri="{FF2B5EF4-FFF2-40B4-BE49-F238E27FC236}">
                  <a16:creationId xmlns:a16="http://schemas.microsoft.com/office/drawing/2014/main" id="{0FE7DE08-3FCF-4DDA-8547-DD5B987458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77207" y="3120100"/>
              <a:ext cx="1297478" cy="1297478"/>
            </a:xfrm>
            <a:prstGeom prst="rect">
              <a:avLst/>
            </a:prstGeom>
            <a:effectLst>
              <a:outerShdw blurRad="50800" dist="38100" dir="13500000" algn="br" rotWithShape="0">
                <a:prstClr val="black">
                  <a:alpha val="40000"/>
                </a:prstClr>
              </a:outerShdw>
            </a:effectLst>
          </p:spPr>
        </p:pic>
      </p:grpSp>
    </p:spTree>
    <p:extLst>
      <p:ext uri="{BB962C8B-B14F-4D97-AF65-F5344CB8AC3E}">
        <p14:creationId xmlns:p14="http://schemas.microsoft.com/office/powerpoint/2010/main" val="298215847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80">
                                          <p:stCondLst>
                                            <p:cond delay="0"/>
                                          </p:stCondLst>
                                        </p:cTn>
                                        <p:tgtEl>
                                          <p:spTgt spid="20"/>
                                        </p:tgtEl>
                                      </p:cBhvr>
                                    </p:animEffect>
                                    <p:anim calcmode="lin" valueType="num">
                                      <p:cBhvr>
                                        <p:cTn id="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3" dur="26">
                                          <p:stCondLst>
                                            <p:cond delay="650"/>
                                          </p:stCondLst>
                                        </p:cTn>
                                        <p:tgtEl>
                                          <p:spTgt spid="20"/>
                                        </p:tgtEl>
                                      </p:cBhvr>
                                      <p:to x="100000" y="60000"/>
                                    </p:animScale>
                                    <p:animScale>
                                      <p:cBhvr>
                                        <p:cTn id="14" dur="166" decel="50000">
                                          <p:stCondLst>
                                            <p:cond delay="676"/>
                                          </p:stCondLst>
                                        </p:cTn>
                                        <p:tgtEl>
                                          <p:spTgt spid="20"/>
                                        </p:tgtEl>
                                      </p:cBhvr>
                                      <p:to x="100000" y="100000"/>
                                    </p:animScale>
                                    <p:animScale>
                                      <p:cBhvr>
                                        <p:cTn id="15" dur="26">
                                          <p:stCondLst>
                                            <p:cond delay="1312"/>
                                          </p:stCondLst>
                                        </p:cTn>
                                        <p:tgtEl>
                                          <p:spTgt spid="20"/>
                                        </p:tgtEl>
                                      </p:cBhvr>
                                      <p:to x="100000" y="80000"/>
                                    </p:animScale>
                                    <p:animScale>
                                      <p:cBhvr>
                                        <p:cTn id="16" dur="166" decel="50000">
                                          <p:stCondLst>
                                            <p:cond delay="1338"/>
                                          </p:stCondLst>
                                        </p:cTn>
                                        <p:tgtEl>
                                          <p:spTgt spid="20"/>
                                        </p:tgtEl>
                                      </p:cBhvr>
                                      <p:to x="100000" y="100000"/>
                                    </p:animScale>
                                    <p:animScale>
                                      <p:cBhvr>
                                        <p:cTn id="17" dur="26">
                                          <p:stCondLst>
                                            <p:cond delay="1642"/>
                                          </p:stCondLst>
                                        </p:cTn>
                                        <p:tgtEl>
                                          <p:spTgt spid="20"/>
                                        </p:tgtEl>
                                      </p:cBhvr>
                                      <p:to x="100000" y="90000"/>
                                    </p:animScale>
                                    <p:animScale>
                                      <p:cBhvr>
                                        <p:cTn id="18" dur="166" decel="50000">
                                          <p:stCondLst>
                                            <p:cond delay="1668"/>
                                          </p:stCondLst>
                                        </p:cTn>
                                        <p:tgtEl>
                                          <p:spTgt spid="20"/>
                                        </p:tgtEl>
                                      </p:cBhvr>
                                      <p:to x="100000" y="100000"/>
                                    </p:animScale>
                                    <p:animScale>
                                      <p:cBhvr>
                                        <p:cTn id="19" dur="26">
                                          <p:stCondLst>
                                            <p:cond delay="1808"/>
                                          </p:stCondLst>
                                        </p:cTn>
                                        <p:tgtEl>
                                          <p:spTgt spid="20"/>
                                        </p:tgtEl>
                                      </p:cBhvr>
                                      <p:to x="100000" y="95000"/>
                                    </p:animScale>
                                    <p:animScale>
                                      <p:cBhvr>
                                        <p:cTn id="20" dur="166" decel="50000">
                                          <p:stCondLst>
                                            <p:cond delay="1834"/>
                                          </p:stCondLst>
                                        </p:cTn>
                                        <p:tgtEl>
                                          <p:spTgt spid="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2"/>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spcAft>
            <a:spcPts val="600"/>
          </a:spcAft>
          <a:defRPr sz="1200" dirty="0" smtClean="0">
            <a:latin typeface="Ford Antenna Regular"/>
            <a:cs typeface="Ford Antenna Regular"/>
          </a:defRPr>
        </a:defPPr>
      </a:lstStyle>
    </a:txDef>
  </a:objectDefaults>
  <a:extraClrSchemeLst/>
</a:theme>
</file>

<file path=ppt/theme/theme2.xml><?xml version="1.0" encoding="utf-8"?>
<a:theme xmlns:a="http://schemas.openxmlformats.org/drawingml/2006/main" name="1_GDIA PPT Template">
  <a:themeElements>
    <a:clrScheme name="Ford_GLS_3_0_Colors">
      <a:dk1>
        <a:srgbClr val="474847"/>
      </a:dk1>
      <a:lt1>
        <a:srgbClr val="FFFFFF"/>
      </a:lt1>
      <a:dk2>
        <a:srgbClr val="91A3B0"/>
      </a:dk2>
      <a:lt2>
        <a:srgbClr val="FFFFFF"/>
      </a:lt2>
      <a:accent1>
        <a:srgbClr val="455968"/>
      </a:accent1>
      <a:accent2>
        <a:srgbClr val="003478"/>
      </a:accent2>
      <a:accent3>
        <a:srgbClr val="99CC33"/>
      </a:accent3>
      <a:accent4>
        <a:srgbClr val="00A9E0"/>
      </a:accent4>
      <a:accent5>
        <a:srgbClr val="999999"/>
      </a:accent5>
      <a:accent6>
        <a:srgbClr val="FF66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60000"/>
            <a:lumOff val="40000"/>
          </a:schemeClr>
        </a:solidFill>
        <a:ln>
          <a:noFill/>
        </a:ln>
        <a:effectLst/>
      </a:spPr>
      <a:bodyPr anchor="ctr"/>
      <a:lstStyle>
        <a:defPPr algn="ctr">
          <a:defRPr sz="1200" dirty="0">
            <a:solidFill>
              <a:schemeClr val="tx1"/>
            </a:solidFill>
            <a:latin typeface="Ford Antenna Medium"/>
            <a:cs typeface="Ford Antenna Medium"/>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200" b="1" dirty="0" smtClean="0">
            <a:latin typeface="Century Gothic" panose="020B0502020202020204" pitchFamily="34" charset="0"/>
            <a:cs typeface="Ford Antenna Regular"/>
          </a:defRPr>
        </a:defPPr>
      </a:lstStyle>
    </a:txDef>
  </a:objectDefaults>
  <a:extraClrSchemeLst/>
</a:theme>
</file>

<file path=ppt/theme/theme3.xml><?xml version="1.0" encoding="utf-8"?>
<a:theme xmlns:a="http://schemas.openxmlformats.org/drawingml/2006/main" name="GDIA PPT Template">
  <a:themeElements>
    <a:clrScheme name="Ford_GLS_3_0_Colors">
      <a:dk1>
        <a:srgbClr val="474847"/>
      </a:dk1>
      <a:lt1>
        <a:srgbClr val="FFFFFF"/>
      </a:lt1>
      <a:dk2>
        <a:srgbClr val="91A3B0"/>
      </a:dk2>
      <a:lt2>
        <a:srgbClr val="FFFFFF"/>
      </a:lt2>
      <a:accent1>
        <a:srgbClr val="455968"/>
      </a:accent1>
      <a:accent2>
        <a:srgbClr val="003478"/>
      </a:accent2>
      <a:accent3>
        <a:srgbClr val="99CC33"/>
      </a:accent3>
      <a:accent4>
        <a:srgbClr val="00A9E0"/>
      </a:accent4>
      <a:accent5>
        <a:srgbClr val="999999"/>
      </a:accent5>
      <a:accent6>
        <a:srgbClr val="FF66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60000"/>
            <a:lumOff val="40000"/>
          </a:schemeClr>
        </a:solidFill>
        <a:ln>
          <a:noFill/>
        </a:ln>
        <a:effectLst/>
      </a:spPr>
      <a:bodyPr anchor="ctr"/>
      <a:lstStyle>
        <a:defPPr algn="ctr">
          <a:defRPr sz="1200" dirty="0">
            <a:solidFill>
              <a:schemeClr val="tx1"/>
            </a:solidFill>
            <a:latin typeface="Ford Antenna Medium"/>
            <a:cs typeface="Ford Antenna Medium"/>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200" b="1" dirty="0" smtClean="0">
            <a:latin typeface="Century Gothic" panose="020B0502020202020204" pitchFamily="34" charset="0"/>
            <a:cs typeface="Ford Antenna Regular"/>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67663</TotalTime>
  <Words>2104</Words>
  <Application>Microsoft Office PowerPoint</Application>
  <PresentationFormat>Widescreen</PresentationFormat>
  <Paragraphs>333</Paragraphs>
  <Slides>46</Slides>
  <Notes>35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46</vt:i4>
      </vt:variant>
    </vt:vector>
  </HeadingPairs>
  <TitlesOfParts>
    <vt:vector size="58" baseType="lpstr">
      <vt:lpstr>Antenna Regular</vt:lpstr>
      <vt:lpstr>Arial</vt:lpstr>
      <vt:lpstr>Calibri</vt:lpstr>
      <vt:lpstr>Calibri Light</vt:lpstr>
      <vt:lpstr>Century Gothic</vt:lpstr>
      <vt:lpstr>Ford Antenna Cond Light</vt:lpstr>
      <vt:lpstr>Ford Antenna Cond Medium</vt:lpstr>
      <vt:lpstr>Ford Antenna Medium</vt:lpstr>
      <vt:lpstr>Ford Antenna Regular</vt:lpstr>
      <vt:lpstr>Cover Theme</vt:lpstr>
      <vt:lpstr>1_GDIA PPT Template</vt:lpstr>
      <vt:lpstr>GDIA PPT Template</vt:lpstr>
      <vt:lpstr>PowerPoint Presentation</vt:lpstr>
      <vt:lpstr>Agenda</vt:lpstr>
      <vt:lpstr>Aman Chopra</vt:lpstr>
      <vt:lpstr>Business Problem &amp; Background</vt:lpstr>
      <vt:lpstr>Objectives</vt:lpstr>
      <vt:lpstr>Data Sources</vt:lpstr>
      <vt:lpstr>Workflow</vt:lpstr>
      <vt:lpstr>1. F-150 Selection Criteria</vt:lpstr>
      <vt:lpstr>2. Signal Availability</vt:lpstr>
      <vt:lpstr>3. Pulling Data &amp; Preprocessing</vt:lpstr>
      <vt:lpstr>4. Exploratory Analysis</vt:lpstr>
      <vt:lpstr>Difference in Actual and Requested Temperature</vt:lpstr>
      <vt:lpstr>Difference in Actual and Requested Temperature</vt:lpstr>
      <vt:lpstr>Difference in Actual and Requested Temperature</vt:lpstr>
      <vt:lpstr>Difference in Actual and Requested Temperature</vt:lpstr>
      <vt:lpstr>Negative Temperature Intervals</vt:lpstr>
      <vt:lpstr>Negative Temperature Intervals</vt:lpstr>
      <vt:lpstr>What’s Next?</vt:lpstr>
      <vt:lpstr>Internship Objectives &amp; Tools Leveraged</vt:lpstr>
      <vt:lpstr>Ford Truths</vt:lpstr>
      <vt:lpstr>Acknowledgements</vt:lpstr>
      <vt:lpstr>PowerPoint Presentation</vt:lpstr>
      <vt:lpstr>PowerPoint Presentation</vt:lpstr>
      <vt:lpstr>F-150 Selection</vt:lpstr>
      <vt:lpstr>F-150 Selection</vt:lpstr>
      <vt:lpstr>F-150 Selection</vt:lpstr>
      <vt:lpstr>Pivot Table Construction</vt:lpstr>
      <vt:lpstr>Defining Trips</vt:lpstr>
      <vt:lpstr>Quality Control &amp; Imputation</vt:lpstr>
      <vt:lpstr>Quality Control &amp; Imputation</vt:lpstr>
      <vt:lpstr>Quality Control &amp; Imputation</vt:lpstr>
      <vt:lpstr>Quality Control &amp; Imputation</vt:lpstr>
      <vt:lpstr>4. Exploratory Analysis</vt:lpstr>
      <vt:lpstr>Difference in Actual and Requested Temperature</vt:lpstr>
      <vt:lpstr>Difference in Actual and Requested Temperature</vt:lpstr>
      <vt:lpstr>Difference in Actual and Requested Temperature</vt:lpstr>
      <vt:lpstr>Difference in Actual and Requested Temperature</vt:lpstr>
      <vt:lpstr>Difference in Actual and Requested Temperature</vt:lpstr>
      <vt:lpstr>Difference in Actual and Requested Temperature</vt:lpstr>
      <vt:lpstr>Negative Temperature Intervals</vt:lpstr>
      <vt:lpstr>Negative Temperature Intervals</vt:lpstr>
      <vt:lpstr>Negative Temperature Intervals</vt:lpstr>
      <vt:lpstr>Negative Temperature Intervals</vt:lpstr>
      <vt:lpstr>Negative Temperature Intervals</vt:lpstr>
      <vt:lpstr>Negative Temperature Intervals</vt:lpstr>
      <vt:lpstr>Challenges</vt:lpstr>
    </vt:vector>
  </TitlesOfParts>
  <Company>Ford Motor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Zeng, Xiangrui (X.)</dc:creator>
  <cp:lastModifiedBy>Chopra, Aman (A.)</cp:lastModifiedBy>
  <cp:revision>713</cp:revision>
  <dcterms:created xsi:type="dcterms:W3CDTF">2016-11-22T18:01:37Z</dcterms:created>
  <dcterms:modified xsi:type="dcterms:W3CDTF">2020-07-30T13:03:18Z</dcterms:modified>
</cp:coreProperties>
</file>